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 id="2147483816" r:id="rId6"/>
  </p:sldMasterIdLst>
  <p:notesMasterIdLst>
    <p:notesMasterId r:id="rId47"/>
  </p:notesMasterIdLst>
  <p:sldIdLst>
    <p:sldId id="321" r:id="rId7"/>
    <p:sldId id="366" r:id="rId8"/>
    <p:sldId id="325" r:id="rId9"/>
    <p:sldId id="326" r:id="rId10"/>
    <p:sldId id="327" r:id="rId11"/>
    <p:sldId id="328" r:id="rId12"/>
    <p:sldId id="329"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4"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 lastIdx="1" clrIdx="0"/>
  <p:cmAuthor id="2" name="Chris Cambron" initials="" lastIdx="1" clrIdx="1"/>
  <p:cmAuthor id="3" name="Chris Cambro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2" d="100"/>
          <a:sy n="112" d="100"/>
        </p:scale>
        <p:origin x="470" y="91"/>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202193-CAB6-4E82-8983-7E00E9CD28AB}"/>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E11758C-D238-4724-923C-5FB6030934CF}"/>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C45965FB-4610-4C51-9046-F0FBE1D9B0AB}" type="datetimeFigureOut">
              <a:rPr lang="en-US"/>
              <a:pPr>
                <a:defRPr/>
              </a:pPr>
              <a:t>7/14/2017</a:t>
            </a:fld>
            <a:endParaRPr lang="en-US"/>
          </a:p>
        </p:txBody>
      </p:sp>
      <p:sp>
        <p:nvSpPr>
          <p:cNvPr id="4" name="Slide Image Placeholder 3">
            <a:extLst>
              <a:ext uri="{FF2B5EF4-FFF2-40B4-BE49-F238E27FC236}">
                <a16:creationId xmlns:a16="http://schemas.microsoft.com/office/drawing/2014/main" id="{F40F7FB5-18A0-47B4-9515-51D969A5ABCA}"/>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72981A7C-1F31-4437-85DC-47EAC655D21C}"/>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C8E6C35-CEE5-4D56-9296-DEDFDA700269}"/>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70529E3-74CA-4534-8CEE-FFF265E09D6C}"/>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9BFEC048-BCC3-465E-AE79-310ABE04C5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34683EC-128D-44EA-8A91-6379E45CB2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40D30049-41C7-4BF0-B9E6-3C017495FE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7412" name="Slide Number Placeholder 3">
            <a:extLst>
              <a:ext uri="{FF2B5EF4-FFF2-40B4-BE49-F238E27FC236}">
                <a16:creationId xmlns:a16="http://schemas.microsoft.com/office/drawing/2014/main" id="{E27AC477-5753-472A-8B2C-40A079705B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598699-6B0E-421F-9E1B-AB050B9E2CDE}" type="slidenum">
              <a:rPr lang="en-US" altLang="en-US">
                <a:latin typeface="Arial" panose="020B0604020202020204" pitchFamily="34" charset="0"/>
                <a:cs typeface="Arial" panose="020B0604020202020204" pitchFamily="34" charset="0"/>
              </a:rPr>
              <a:pPr fontAlgn="base">
                <a:spcBef>
                  <a:spcPct val="0"/>
                </a:spcBef>
                <a:spcAft>
                  <a:spcPct val="0"/>
                </a:spcAft>
              </a:pPr>
              <a:t>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F8A0C03-3AA5-441C-A416-7F64EDB828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DA43CD4F-2BA6-4ECB-9CAC-9395216989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7892" name="Slide Number Placeholder 3">
            <a:extLst>
              <a:ext uri="{FF2B5EF4-FFF2-40B4-BE49-F238E27FC236}">
                <a16:creationId xmlns:a16="http://schemas.microsoft.com/office/drawing/2014/main" id="{12B936B5-F6C4-454D-91FC-3BCF3C0567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504D695-2A20-489F-BDAD-E74477796201}" type="slidenum">
              <a:rPr lang="en-US" altLang="en-US">
                <a:latin typeface="Arial" panose="020B0604020202020204" pitchFamily="34" charset="0"/>
                <a:cs typeface="Arial" panose="020B0604020202020204" pitchFamily="34" charset="0"/>
              </a:rPr>
              <a:pPr fontAlgn="base">
                <a:spcBef>
                  <a:spcPct val="0"/>
                </a:spcBef>
                <a:spcAft>
                  <a:spcPct val="0"/>
                </a:spcAft>
              </a:pPr>
              <a:t>12</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F0AD457-AEFB-4E43-ADD9-6646740001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08B7904-ADAA-4F2B-9447-82A559CC81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9940" name="Slide Number Placeholder 3">
            <a:extLst>
              <a:ext uri="{FF2B5EF4-FFF2-40B4-BE49-F238E27FC236}">
                <a16:creationId xmlns:a16="http://schemas.microsoft.com/office/drawing/2014/main" id="{A90FF81A-BA5A-40F0-9E5B-9C79BE8FB7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7419EF-8A84-4418-8D9A-84077D18DF5D}" type="slidenum">
              <a:rPr lang="en-US" altLang="en-US">
                <a:latin typeface="Arial" panose="020B0604020202020204" pitchFamily="34" charset="0"/>
                <a:cs typeface="Arial" panose="020B0604020202020204" pitchFamily="34" charset="0"/>
              </a:rPr>
              <a:pPr fontAlgn="base">
                <a:spcBef>
                  <a:spcPct val="0"/>
                </a:spcBef>
                <a:spcAft>
                  <a:spcPct val="0"/>
                </a:spcAft>
              </a:pPr>
              <a:t>13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2877488-2F46-44B2-9CA4-A9EB591824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9F58E29-753C-418E-A770-308C81719F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1988" name="Slide Number Placeholder 3">
            <a:extLst>
              <a:ext uri="{FF2B5EF4-FFF2-40B4-BE49-F238E27FC236}">
                <a16:creationId xmlns:a16="http://schemas.microsoft.com/office/drawing/2014/main" id="{06294309-EF5F-4AF2-A7FA-F2B0104B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93980E-3302-48EE-9191-C2D5448D8A9E}" type="slidenum">
              <a:rPr lang="en-US" altLang="en-US">
                <a:latin typeface="Arial" panose="020B0604020202020204" pitchFamily="34" charset="0"/>
                <a:cs typeface="Arial" panose="020B0604020202020204" pitchFamily="34" charset="0"/>
              </a:rPr>
              <a:pPr fontAlgn="base">
                <a:spcBef>
                  <a:spcPct val="0"/>
                </a:spcBef>
                <a:spcAft>
                  <a:spcPct val="0"/>
                </a:spcAft>
              </a:pPr>
              <a:t>14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F9DF1EF-0811-4270-908F-0EA2D466DA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72F636BF-2D6A-4E22-8338-9D5BBEE77A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4036" name="Slide Number Placeholder 3">
            <a:extLst>
              <a:ext uri="{FF2B5EF4-FFF2-40B4-BE49-F238E27FC236}">
                <a16:creationId xmlns:a16="http://schemas.microsoft.com/office/drawing/2014/main" id="{42C1AD02-3627-4CB6-BC5B-BD0F254B91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D851A3-B9F4-42F9-AA9E-CCA8B2D89E8D}" type="slidenum">
              <a:rPr lang="en-US" altLang="en-US">
                <a:latin typeface="Arial" panose="020B0604020202020204" pitchFamily="34" charset="0"/>
                <a:cs typeface="Arial" panose="020B0604020202020204" pitchFamily="34" charset="0"/>
              </a:rPr>
              <a:pPr fontAlgn="base">
                <a:spcBef>
                  <a:spcPct val="0"/>
                </a:spcBef>
                <a:spcAft>
                  <a:spcPct val="0"/>
                </a:spcAft>
              </a:pPr>
              <a:t>15</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C428FEE-FDC1-4233-822A-CE7325E8D0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A3BF1C7E-39F9-4CF2-88E6-9EA681214A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6084" name="Slide Number Placeholder 3">
            <a:extLst>
              <a:ext uri="{FF2B5EF4-FFF2-40B4-BE49-F238E27FC236}">
                <a16:creationId xmlns:a16="http://schemas.microsoft.com/office/drawing/2014/main" id="{374B3BDF-586D-410B-B657-3A9C44813C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FB20F3-CA35-44BB-A853-C08735F97730}" type="slidenum">
              <a:rPr lang="en-US" altLang="en-US">
                <a:latin typeface="Arial" panose="020B0604020202020204" pitchFamily="34" charset="0"/>
                <a:cs typeface="Arial" panose="020B0604020202020204" pitchFamily="34" charset="0"/>
              </a:rPr>
              <a:pPr fontAlgn="base">
                <a:spcBef>
                  <a:spcPct val="0"/>
                </a:spcBef>
                <a:spcAft>
                  <a:spcPct val="0"/>
                </a:spcAft>
              </a:pPr>
              <a:t>16</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9CBE88-D06D-4335-964A-AEA8EA75AB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3A12BDB-69AA-4890-8AF0-14DB724887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8132" name="Slide Number Placeholder 3">
            <a:extLst>
              <a:ext uri="{FF2B5EF4-FFF2-40B4-BE49-F238E27FC236}">
                <a16:creationId xmlns:a16="http://schemas.microsoft.com/office/drawing/2014/main" id="{4707E5B6-C2AE-4785-9EE8-8DE6B0B0B3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FC3E9BF-A11C-4996-8F95-00BD9D57C9D0}" type="slidenum">
              <a:rPr lang="en-US" altLang="en-US">
                <a:latin typeface="Arial" panose="020B0604020202020204" pitchFamily="34" charset="0"/>
                <a:cs typeface="Arial" panose="020B0604020202020204" pitchFamily="34" charset="0"/>
              </a:rPr>
              <a:pPr fontAlgn="base">
                <a:spcBef>
                  <a:spcPct val="0"/>
                </a:spcBef>
                <a:spcAft>
                  <a:spcPct val="0"/>
                </a:spcAft>
              </a:pPr>
              <a:t>17</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F968B95-B7A7-43C4-B6AE-4344F743E2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3AF7967F-79BE-4495-A26F-0080C4EA48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80" name="Slide Number Placeholder 3">
            <a:extLst>
              <a:ext uri="{FF2B5EF4-FFF2-40B4-BE49-F238E27FC236}">
                <a16:creationId xmlns:a16="http://schemas.microsoft.com/office/drawing/2014/main" id="{62363AE8-B801-4EAE-A2F2-E009271B93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21E8818-5486-4572-A937-D100AFAE7FC0}" type="slidenum">
              <a:rPr lang="en-US" altLang="en-US">
                <a:latin typeface="Arial" panose="020B0604020202020204" pitchFamily="34" charset="0"/>
                <a:cs typeface="Arial" panose="020B0604020202020204" pitchFamily="34" charset="0"/>
              </a:rPr>
              <a:pPr fontAlgn="base">
                <a:spcBef>
                  <a:spcPct val="0"/>
                </a:spcBef>
                <a:spcAft>
                  <a:spcPct val="0"/>
                </a:spcAft>
              </a:pPr>
              <a:t>18</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52EE1E2-5F5A-4DA9-AF3E-F1870E6732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BB5F1DE-FFDA-428E-9F20-760BB3A338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8" name="Slide Number Placeholder 3">
            <a:extLst>
              <a:ext uri="{FF2B5EF4-FFF2-40B4-BE49-F238E27FC236}">
                <a16:creationId xmlns:a16="http://schemas.microsoft.com/office/drawing/2014/main" id="{7E929FD7-4514-4E67-8F6F-04766D189D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353E7F3-715B-487C-86A9-9932A9E64E11}" type="slidenum">
              <a:rPr lang="en-US" altLang="en-US">
                <a:latin typeface="Arial" panose="020B0604020202020204" pitchFamily="34" charset="0"/>
                <a:cs typeface="Arial" panose="020B0604020202020204" pitchFamily="34" charset="0"/>
              </a:rPr>
              <a:pPr fontAlgn="base">
                <a:spcBef>
                  <a:spcPct val="0"/>
                </a:spcBef>
                <a:spcAft>
                  <a:spcPct val="0"/>
                </a:spcAft>
              </a:pPr>
              <a:t>19</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82BE937E-CA5A-4260-A977-71A63F7B76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777F98F8-6A65-4777-982F-572882E5D5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6324" name="Slide Number Placeholder 3">
            <a:extLst>
              <a:ext uri="{FF2B5EF4-FFF2-40B4-BE49-F238E27FC236}">
                <a16:creationId xmlns:a16="http://schemas.microsoft.com/office/drawing/2014/main" id="{AC8F006D-D9B6-4D45-8C3B-3674302070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EBBC0E-7042-4997-872E-6F6887AF6BC6}" type="slidenum">
              <a:rPr lang="en-US" altLang="en-US">
                <a:latin typeface="Arial" panose="020B0604020202020204" pitchFamily="34" charset="0"/>
                <a:cs typeface="Arial" panose="020B0604020202020204" pitchFamily="34" charset="0"/>
              </a:rPr>
              <a:pPr fontAlgn="base">
                <a:spcBef>
                  <a:spcPct val="0"/>
                </a:spcBef>
                <a:spcAft>
                  <a:spcPct val="0"/>
                </a:spcAft>
              </a:pPr>
              <a:t>20</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E29E73A-A6F2-480D-B75C-513E1F9ED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1F3BE900-EFE5-489D-8607-2A408F00FF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20" name="Slide Number Placeholder 3">
            <a:extLst>
              <a:ext uri="{FF2B5EF4-FFF2-40B4-BE49-F238E27FC236}">
                <a16:creationId xmlns:a16="http://schemas.microsoft.com/office/drawing/2014/main" id="{726E0258-11E3-4C92-98F0-8323885956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19FEA7-E273-4FBE-86F1-2E12C75789B8}" type="slidenum">
              <a:rPr lang="en-US" altLang="en-US">
                <a:latin typeface="Arial" panose="020B0604020202020204" pitchFamily="34" charset="0"/>
                <a:cs typeface="Arial" panose="020B0604020202020204" pitchFamily="34" charset="0"/>
              </a:rPr>
              <a:pPr fontAlgn="base">
                <a:spcBef>
                  <a:spcPct val="0"/>
                </a:spcBef>
                <a:spcAft>
                  <a:spcPct val="0"/>
                </a:spcAft>
              </a:pPr>
              <a:t>21</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362A562-955F-4BBE-ACA8-7153CF46FD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E347B4D-1F68-43E0-B9D1-05C908F39D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460" name="Slide Number Placeholder 3">
            <a:extLst>
              <a:ext uri="{FF2B5EF4-FFF2-40B4-BE49-F238E27FC236}">
                <a16:creationId xmlns:a16="http://schemas.microsoft.com/office/drawing/2014/main" id="{13B038EC-DF59-4121-A166-672AC5E1C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F0D88FC-DE57-405B-84AC-77DAEE3694E6}" type="slidenum">
              <a:rPr lang="en-US" altLang="en-US">
                <a:latin typeface="Arial" panose="020B0604020202020204" pitchFamily="34" charset="0"/>
                <a:cs typeface="Arial" panose="020B0604020202020204" pitchFamily="34" charset="0"/>
              </a:rPr>
              <a:pPr fontAlgn="base">
                <a:spcBef>
                  <a:spcPct val="0"/>
                </a:spcBef>
                <a:spcAft>
                  <a:spcPct val="0"/>
                </a:spcAft>
              </a:pPr>
              <a:t>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8E890773-2367-44A0-957D-F6216EF2B6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CEB4DBF3-B089-4BAA-ADB0-5E64194B6D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2468" name="Slide Number Placeholder 3">
            <a:extLst>
              <a:ext uri="{FF2B5EF4-FFF2-40B4-BE49-F238E27FC236}">
                <a16:creationId xmlns:a16="http://schemas.microsoft.com/office/drawing/2014/main" id="{D7354FD5-1089-4B6C-85DF-F179FEEB30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500115-DC2C-4515-AD01-B72E370BA294}" type="slidenum">
              <a:rPr lang="en-US" altLang="en-US">
                <a:latin typeface="Arial" panose="020B0604020202020204" pitchFamily="34" charset="0"/>
                <a:cs typeface="Arial" panose="020B0604020202020204" pitchFamily="34" charset="0"/>
              </a:rPr>
              <a:pPr fontAlgn="base">
                <a:spcBef>
                  <a:spcPct val="0"/>
                </a:spcBef>
                <a:spcAft>
                  <a:spcPct val="0"/>
                </a:spcAft>
              </a:pPr>
              <a:t>22</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B35242C-0F40-43E7-B6ED-AA813659E2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53AFA98B-A372-4319-9099-F592DC046E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4516" name="Slide Number Placeholder 3">
            <a:extLst>
              <a:ext uri="{FF2B5EF4-FFF2-40B4-BE49-F238E27FC236}">
                <a16:creationId xmlns:a16="http://schemas.microsoft.com/office/drawing/2014/main" id="{E428B9BD-4EC7-45C7-9162-5FD99E41CD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F3C33EE-7E99-4BBD-ADC0-715BEA103B3B}" type="slidenum">
              <a:rPr lang="en-US" altLang="en-US">
                <a:latin typeface="Arial" panose="020B0604020202020204" pitchFamily="34" charset="0"/>
                <a:cs typeface="Arial" panose="020B0604020202020204" pitchFamily="34" charset="0"/>
              </a:rPr>
              <a:pPr fontAlgn="base">
                <a:spcBef>
                  <a:spcPct val="0"/>
                </a:spcBef>
                <a:spcAft>
                  <a:spcPct val="0"/>
                </a:spcAft>
              </a:pPr>
              <a:t>23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E5486CA4-8015-430C-9F0A-FCB7A692F8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C18FC5F5-D58E-47B0-96AA-B672461B0D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6564" name="Slide Number Placeholder 3">
            <a:extLst>
              <a:ext uri="{FF2B5EF4-FFF2-40B4-BE49-F238E27FC236}">
                <a16:creationId xmlns:a16="http://schemas.microsoft.com/office/drawing/2014/main" id="{CEB69DB0-6BE3-40CA-BAF2-3C87CF7908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011621-F779-4FCE-AC65-B52411AA4CFF}" type="slidenum">
              <a:rPr lang="en-US" altLang="en-US">
                <a:latin typeface="Arial" panose="020B0604020202020204" pitchFamily="34" charset="0"/>
                <a:cs typeface="Arial" panose="020B0604020202020204" pitchFamily="34" charset="0"/>
              </a:rPr>
              <a:pPr fontAlgn="base">
                <a:spcBef>
                  <a:spcPct val="0"/>
                </a:spcBef>
                <a:spcAft>
                  <a:spcPct val="0"/>
                </a:spcAft>
              </a:pPr>
              <a:t>24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E9421B5F-D3F4-4454-84ED-C9099E6115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22393D1D-01A0-4985-9986-66BA7A1422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8612" name="Slide Number Placeholder 3">
            <a:extLst>
              <a:ext uri="{FF2B5EF4-FFF2-40B4-BE49-F238E27FC236}">
                <a16:creationId xmlns:a16="http://schemas.microsoft.com/office/drawing/2014/main" id="{0B8FF548-8F66-4278-9490-53DCB17D26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6FA210-1027-4FAB-B95C-F27CB345B566}" type="slidenum">
              <a:rPr lang="en-US" altLang="en-US">
                <a:latin typeface="Arial" panose="020B0604020202020204" pitchFamily="34" charset="0"/>
                <a:cs typeface="Arial" panose="020B0604020202020204" pitchFamily="34" charset="0"/>
              </a:rPr>
              <a:pPr fontAlgn="base">
                <a:spcBef>
                  <a:spcPct val="0"/>
                </a:spcBef>
                <a:spcAft>
                  <a:spcPct val="0"/>
                </a:spcAft>
              </a:pPr>
              <a:t>25</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8FCD8BD-6F4A-420D-9D58-FBEDEB2615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77D48C38-7D4B-45F1-8933-8EC0FF1B6B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0660" name="Slide Number Placeholder 3">
            <a:extLst>
              <a:ext uri="{FF2B5EF4-FFF2-40B4-BE49-F238E27FC236}">
                <a16:creationId xmlns:a16="http://schemas.microsoft.com/office/drawing/2014/main" id="{10A5AFAA-C54F-4212-884E-CAD1350310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EDA9A48-6725-4576-A17F-4B3FD1D88A66}" type="slidenum">
              <a:rPr lang="en-US" altLang="en-US">
                <a:latin typeface="Arial" panose="020B0604020202020204" pitchFamily="34" charset="0"/>
                <a:cs typeface="Arial" panose="020B0604020202020204" pitchFamily="34" charset="0"/>
              </a:rPr>
              <a:pPr fontAlgn="base">
                <a:spcBef>
                  <a:spcPct val="0"/>
                </a:spcBef>
                <a:spcAft>
                  <a:spcPct val="0"/>
                </a:spcAft>
              </a:pPr>
              <a:t>26</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273286D8-C1F0-4538-A448-BB9EEC9B50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C80B23E3-A7DC-41B0-8691-3180156156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2708" name="Slide Number Placeholder 3">
            <a:extLst>
              <a:ext uri="{FF2B5EF4-FFF2-40B4-BE49-F238E27FC236}">
                <a16:creationId xmlns:a16="http://schemas.microsoft.com/office/drawing/2014/main" id="{7ADE1FFE-7C0A-4408-86FC-D9601099F9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03FFCC6-5048-4E50-9072-AA92C979580F}" type="slidenum">
              <a:rPr lang="en-US" altLang="en-US">
                <a:latin typeface="Arial" panose="020B0604020202020204" pitchFamily="34" charset="0"/>
                <a:cs typeface="Arial" panose="020B0604020202020204" pitchFamily="34" charset="0"/>
              </a:rPr>
              <a:pPr fontAlgn="base">
                <a:spcBef>
                  <a:spcPct val="0"/>
                </a:spcBef>
                <a:spcAft>
                  <a:spcPct val="0"/>
                </a:spcAft>
              </a:pPr>
              <a:t>27</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5B62DE57-836D-4C45-A199-8010C7342D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FDAB1303-73D3-46F2-B935-DD96AE5745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4756" name="Slide Number Placeholder 3">
            <a:extLst>
              <a:ext uri="{FF2B5EF4-FFF2-40B4-BE49-F238E27FC236}">
                <a16:creationId xmlns:a16="http://schemas.microsoft.com/office/drawing/2014/main" id="{264D8CFF-C6C2-4E09-B7BB-5A089FA42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4CE0B5-6C1A-40E5-B98A-0FEA2BAD455B}" type="slidenum">
              <a:rPr lang="en-US" altLang="en-US">
                <a:latin typeface="Arial" panose="020B0604020202020204" pitchFamily="34" charset="0"/>
                <a:cs typeface="Arial" panose="020B0604020202020204" pitchFamily="34" charset="0"/>
              </a:rPr>
              <a:pPr fontAlgn="base">
                <a:spcBef>
                  <a:spcPct val="0"/>
                </a:spcBef>
                <a:spcAft>
                  <a:spcPct val="0"/>
                </a:spcAft>
              </a:pPr>
              <a:t>28</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83810697-231B-4FA3-BF0D-9D89B54CCD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97D31519-F773-473B-AF64-A540B79397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6804" name="Slide Number Placeholder 3">
            <a:extLst>
              <a:ext uri="{FF2B5EF4-FFF2-40B4-BE49-F238E27FC236}">
                <a16:creationId xmlns:a16="http://schemas.microsoft.com/office/drawing/2014/main" id="{E1E0794A-9000-4AA0-A128-0A33BA7F01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6ABEF91-E746-46FC-80FF-1A7797B389F3}" type="slidenum">
              <a:rPr lang="en-US" altLang="en-US">
                <a:latin typeface="Arial" panose="020B0604020202020204" pitchFamily="34" charset="0"/>
                <a:cs typeface="Arial" panose="020B0604020202020204" pitchFamily="34" charset="0"/>
              </a:rPr>
              <a:pPr fontAlgn="base">
                <a:spcBef>
                  <a:spcPct val="0"/>
                </a:spcBef>
                <a:spcAft>
                  <a:spcPct val="0"/>
                </a:spcAft>
              </a:pPr>
              <a:t>29</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EA3147A-82A5-4589-8016-B3A9903553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BD6E6CF0-DA50-4A47-AF5B-DB508348F9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8852" name="Slide Number Placeholder 3">
            <a:extLst>
              <a:ext uri="{FF2B5EF4-FFF2-40B4-BE49-F238E27FC236}">
                <a16:creationId xmlns:a16="http://schemas.microsoft.com/office/drawing/2014/main" id="{4514F4B2-24C4-47D7-8B85-B380EA50F5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6F64030-7664-4BD7-9AD5-77B351652B16}" type="slidenum">
              <a:rPr lang="en-US" altLang="en-US">
                <a:latin typeface="Arial" panose="020B0604020202020204" pitchFamily="34" charset="0"/>
                <a:cs typeface="Arial" panose="020B0604020202020204" pitchFamily="34" charset="0"/>
              </a:rPr>
              <a:pPr fontAlgn="base">
                <a:spcBef>
                  <a:spcPct val="0"/>
                </a:spcBef>
                <a:spcAft>
                  <a:spcPct val="0"/>
                </a:spcAft>
              </a:pPr>
              <a:t>30</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846C641D-403F-44F0-9011-22DF331948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0CCF2E37-C9F0-44B7-AB5A-54771E2374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0900" name="Slide Number Placeholder 3">
            <a:extLst>
              <a:ext uri="{FF2B5EF4-FFF2-40B4-BE49-F238E27FC236}">
                <a16:creationId xmlns:a16="http://schemas.microsoft.com/office/drawing/2014/main" id="{BDBD9091-7971-45F2-B23D-3E24B9F124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B61087D-B9E4-4606-99ED-94ECC4F85643}" type="slidenum">
              <a:rPr lang="en-US" altLang="en-US">
                <a:latin typeface="Arial" panose="020B0604020202020204" pitchFamily="34" charset="0"/>
                <a:cs typeface="Arial" panose="020B0604020202020204" pitchFamily="34" charset="0"/>
              </a:rPr>
              <a:pPr fontAlgn="base">
                <a:spcBef>
                  <a:spcPct val="0"/>
                </a:spcBef>
                <a:spcAft>
                  <a:spcPct val="0"/>
                </a:spcAft>
              </a:pPr>
              <a:t>31</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7FB8F51-7971-4686-8E6F-408C634BAE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CDE3A7B-A6EA-45EA-8486-6646856278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8" name="Slide Number Placeholder 3">
            <a:extLst>
              <a:ext uri="{FF2B5EF4-FFF2-40B4-BE49-F238E27FC236}">
                <a16:creationId xmlns:a16="http://schemas.microsoft.com/office/drawing/2014/main" id="{20FA6936-D94F-45CD-9E4B-E9DE14473E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E8E1DC-E7A9-4B54-9812-25F9CC5E4D12}" type="slidenum">
              <a:rPr lang="en-US" altLang="en-US">
                <a:latin typeface="Arial" panose="020B0604020202020204" pitchFamily="34" charset="0"/>
                <a:cs typeface="Arial" panose="020B0604020202020204" pitchFamily="34" charset="0"/>
              </a:rPr>
              <a:pPr fontAlgn="base">
                <a:spcBef>
                  <a:spcPct val="0"/>
                </a:spcBef>
                <a:spcAft>
                  <a:spcPct val="0"/>
                </a:spcAft>
              </a:pPr>
              <a:t>5</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3B81776-5818-41CD-BF40-61E09B4846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D08465C8-537F-49DB-AC90-322DDE6D1E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2948" name="Slide Number Placeholder 3">
            <a:extLst>
              <a:ext uri="{FF2B5EF4-FFF2-40B4-BE49-F238E27FC236}">
                <a16:creationId xmlns:a16="http://schemas.microsoft.com/office/drawing/2014/main" id="{6D1A73CC-27BF-44F2-9DE6-0E78CAA9C2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2F51D0-588E-4C75-B342-C78922C26B22}" type="slidenum">
              <a:rPr lang="en-US" altLang="en-US">
                <a:latin typeface="Arial" panose="020B0604020202020204" pitchFamily="34" charset="0"/>
                <a:cs typeface="Arial" panose="020B0604020202020204" pitchFamily="34" charset="0"/>
              </a:rPr>
              <a:pPr fontAlgn="base">
                <a:spcBef>
                  <a:spcPct val="0"/>
                </a:spcBef>
                <a:spcAft>
                  <a:spcPct val="0"/>
                </a:spcAft>
              </a:pPr>
              <a:t>32</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8FD16DF2-D0A5-426D-B1BA-272147C2E2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73AAAE4F-B678-4E0A-B1C9-31F2797714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4996" name="Slide Number Placeholder 3">
            <a:extLst>
              <a:ext uri="{FF2B5EF4-FFF2-40B4-BE49-F238E27FC236}">
                <a16:creationId xmlns:a16="http://schemas.microsoft.com/office/drawing/2014/main" id="{16488CAC-97F0-43C9-9DA6-69FB862558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D9BC8A-EAA9-431D-B227-F8040F4DF087}" type="slidenum">
              <a:rPr lang="en-US" altLang="en-US">
                <a:latin typeface="Arial" panose="020B0604020202020204" pitchFamily="34" charset="0"/>
                <a:cs typeface="Arial" panose="020B0604020202020204" pitchFamily="34" charset="0"/>
              </a:rPr>
              <a:pPr fontAlgn="base">
                <a:spcBef>
                  <a:spcPct val="0"/>
                </a:spcBef>
                <a:spcAft>
                  <a:spcPct val="0"/>
                </a:spcAft>
              </a:pPr>
              <a:t>33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3E3C3AAA-1C0D-4FD4-8024-1D30BD147D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355E9D23-8428-4AFB-9D1B-399DD04DCD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7044" name="Slide Number Placeholder 3">
            <a:extLst>
              <a:ext uri="{FF2B5EF4-FFF2-40B4-BE49-F238E27FC236}">
                <a16:creationId xmlns:a16="http://schemas.microsoft.com/office/drawing/2014/main" id="{A8420CE2-6FC1-4750-B961-6F10581025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08B0C3-8D96-4B8C-8627-1B7C1A776FF9}" type="slidenum">
              <a:rPr lang="en-US" altLang="en-US">
                <a:latin typeface="Arial" panose="020B0604020202020204" pitchFamily="34" charset="0"/>
                <a:cs typeface="Arial" panose="020B0604020202020204" pitchFamily="34" charset="0"/>
              </a:rPr>
              <a:pPr fontAlgn="base">
                <a:spcBef>
                  <a:spcPct val="0"/>
                </a:spcBef>
                <a:spcAft>
                  <a:spcPct val="0"/>
                </a:spcAft>
              </a:pPr>
              <a:t>34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E66EE615-FE2C-4F9D-9293-CA89ADB8A9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88182B3B-372F-4EED-A037-0ED064603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0116" name="Slide Number Placeholder 3">
            <a:extLst>
              <a:ext uri="{FF2B5EF4-FFF2-40B4-BE49-F238E27FC236}">
                <a16:creationId xmlns:a16="http://schemas.microsoft.com/office/drawing/2014/main" id="{BD18537A-7D11-483D-9DCC-58842AE207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6BFDF94-BF3E-4E52-874C-0480DF1EA8DC}" type="slidenum">
              <a:rPr lang="en-US" altLang="en-US">
                <a:latin typeface="Arial" panose="020B0604020202020204" pitchFamily="34" charset="0"/>
                <a:cs typeface="Arial" panose="020B0604020202020204" pitchFamily="34" charset="0"/>
              </a:rPr>
              <a:pPr fontAlgn="base">
                <a:spcBef>
                  <a:spcPct val="0"/>
                </a:spcBef>
                <a:spcAft>
                  <a:spcPct val="0"/>
                </a:spcAft>
              </a:pPr>
              <a:t>36</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C19FDDBB-4447-4753-91C7-015CFDE82D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D167CF6D-A40F-4FAA-AFF4-CBB50AE3FE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2164" name="Slide Number Placeholder 3">
            <a:extLst>
              <a:ext uri="{FF2B5EF4-FFF2-40B4-BE49-F238E27FC236}">
                <a16:creationId xmlns:a16="http://schemas.microsoft.com/office/drawing/2014/main" id="{21E8646B-7A79-43EC-BD38-E911012DE8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B89F658-6F56-4BEC-96F3-46A073716058}" type="slidenum">
              <a:rPr lang="en-US" altLang="en-US">
                <a:latin typeface="Arial" panose="020B0604020202020204" pitchFamily="34" charset="0"/>
                <a:cs typeface="Arial" panose="020B0604020202020204" pitchFamily="34" charset="0"/>
              </a:rPr>
              <a:pPr fontAlgn="base">
                <a:spcBef>
                  <a:spcPct val="0"/>
                </a:spcBef>
                <a:spcAft>
                  <a:spcPct val="0"/>
                </a:spcAft>
              </a:pPr>
              <a:t>37</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05DE384-715D-48C4-8DEE-909534B65F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523CC266-FC74-4A6E-8E19-EDDB279172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4212" name="Slide Number Placeholder 3">
            <a:extLst>
              <a:ext uri="{FF2B5EF4-FFF2-40B4-BE49-F238E27FC236}">
                <a16:creationId xmlns:a16="http://schemas.microsoft.com/office/drawing/2014/main" id="{3DD43902-342D-43C0-831B-720F88AFD8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2E6FC73-8744-4886-8AFE-AF7DA231A65C}" type="slidenum">
              <a:rPr lang="en-US" altLang="en-US">
                <a:latin typeface="Arial" panose="020B0604020202020204" pitchFamily="34" charset="0"/>
                <a:cs typeface="Arial" panose="020B0604020202020204" pitchFamily="34" charset="0"/>
              </a:rPr>
              <a:pPr fontAlgn="base">
                <a:spcBef>
                  <a:spcPct val="0"/>
                </a:spcBef>
                <a:spcAft>
                  <a:spcPct val="0"/>
                </a:spcAft>
              </a:pPr>
              <a:t>38</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F4A30D2-60F8-496C-9AAA-572A4852D9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A4693AB7-BDB4-4E25-8317-9D66FBA0E8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6260" name="Slide Number Placeholder 3">
            <a:extLst>
              <a:ext uri="{FF2B5EF4-FFF2-40B4-BE49-F238E27FC236}">
                <a16:creationId xmlns:a16="http://schemas.microsoft.com/office/drawing/2014/main" id="{682EBCD7-18E7-49BA-85DD-AA3C925AED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96CF5B-6AC4-419D-98A4-3905A2372029}" type="slidenum">
              <a:rPr lang="en-US" altLang="en-US">
                <a:latin typeface="Arial" panose="020B0604020202020204" pitchFamily="34" charset="0"/>
                <a:cs typeface="Arial" panose="020B0604020202020204" pitchFamily="34" charset="0"/>
              </a:rPr>
              <a:pPr fontAlgn="base">
                <a:spcBef>
                  <a:spcPct val="0"/>
                </a:spcBef>
                <a:spcAft>
                  <a:spcPct val="0"/>
                </a:spcAft>
              </a:pPr>
              <a:t>39</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C9A4CE50-DCAD-47BF-A22D-666C758122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BA3AF8B3-C7EF-49DF-8E5C-0FCCDA9774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8308" name="Slide Number Placeholder 3">
            <a:extLst>
              <a:ext uri="{FF2B5EF4-FFF2-40B4-BE49-F238E27FC236}">
                <a16:creationId xmlns:a16="http://schemas.microsoft.com/office/drawing/2014/main" id="{6A8F8966-23D6-49E4-B902-FF41D72B21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6C2E1A4-5C50-4B62-BC6D-DDE377A519BB}" type="slidenum">
              <a:rPr lang="en-US" altLang="en-US">
                <a:latin typeface="Arial" panose="020B0604020202020204" pitchFamily="34" charset="0"/>
                <a:cs typeface="Arial" panose="020B0604020202020204" pitchFamily="34" charset="0"/>
              </a:rPr>
              <a:pPr fontAlgn="base">
                <a:spcBef>
                  <a:spcPct val="0"/>
                </a:spcBef>
                <a:spcAft>
                  <a:spcPct val="0"/>
                </a:spcAft>
              </a:pPr>
              <a:t>40</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A2E9433-0880-42B4-AE32-2111FEE53B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72EFF845-EB90-438F-9BF4-1F770D40FD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3556" name="Slide Number Placeholder 3">
            <a:extLst>
              <a:ext uri="{FF2B5EF4-FFF2-40B4-BE49-F238E27FC236}">
                <a16:creationId xmlns:a16="http://schemas.microsoft.com/office/drawing/2014/main" id="{EF209D10-DB92-43DE-A0D9-7B3069D89F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C13403-7E26-47EF-ACD7-9626D2C4E2CE}" type="slidenum">
              <a:rPr lang="en-US" altLang="en-US">
                <a:latin typeface="Arial" panose="020B0604020202020204" pitchFamily="34" charset="0"/>
                <a:cs typeface="Arial" panose="020B0604020202020204" pitchFamily="34" charset="0"/>
              </a:rPr>
              <a:pPr fontAlgn="base">
                <a:spcBef>
                  <a:spcPct val="0"/>
                </a:spcBef>
                <a:spcAft>
                  <a:spcPct val="0"/>
                </a:spcAft>
              </a:pPr>
              <a:t>6</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E16C5DD-48C8-4CD3-AA5C-FDBB5C3433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50C0B38-BD84-4EA2-BB35-A17A0E6037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5604" name="Slide Number Placeholder 3">
            <a:extLst>
              <a:ext uri="{FF2B5EF4-FFF2-40B4-BE49-F238E27FC236}">
                <a16:creationId xmlns:a16="http://schemas.microsoft.com/office/drawing/2014/main" id="{E3024540-521C-4DB9-93C9-AEFC650F4A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4EDA3C1-C343-401C-AFA7-6E6C3EE9B8A1}" type="slidenum">
              <a:rPr lang="en-US" altLang="en-US">
                <a:latin typeface="Arial" panose="020B0604020202020204" pitchFamily="34" charset="0"/>
                <a:cs typeface="Arial" panose="020B0604020202020204" pitchFamily="34" charset="0"/>
              </a:rPr>
              <a:pPr fontAlgn="base">
                <a:spcBef>
                  <a:spcPct val="0"/>
                </a:spcBef>
                <a:spcAft>
                  <a:spcPct val="0"/>
                </a:spcAft>
              </a:pPr>
              <a:t>7</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69D49FC-014B-4FE4-AC9E-C047DB932B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31FF6DAF-660D-4B23-826E-3C5729C3C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9700" name="Slide Number Placeholder 3">
            <a:extLst>
              <a:ext uri="{FF2B5EF4-FFF2-40B4-BE49-F238E27FC236}">
                <a16:creationId xmlns:a16="http://schemas.microsoft.com/office/drawing/2014/main" id="{B1306730-CF0E-42EF-8703-8BB3C9E145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D66E23F-5421-4E59-B39F-0A516287C41B}" type="slidenum">
              <a:rPr lang="en-US" altLang="en-US">
                <a:latin typeface="Arial" panose="020B0604020202020204" pitchFamily="34" charset="0"/>
                <a:cs typeface="Arial" panose="020B0604020202020204" pitchFamily="34" charset="0"/>
              </a:rPr>
              <a:pPr fontAlgn="base">
                <a:spcBef>
                  <a:spcPct val="0"/>
                </a:spcBef>
                <a:spcAft>
                  <a:spcPct val="0"/>
                </a:spcAft>
              </a:pPr>
              <a:t>8</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97D5B0A-19B9-4B70-A972-A1E046E97D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432A297-97F2-40A8-B174-4ED0B49916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1748" name="Slide Number Placeholder 3">
            <a:extLst>
              <a:ext uri="{FF2B5EF4-FFF2-40B4-BE49-F238E27FC236}">
                <a16:creationId xmlns:a16="http://schemas.microsoft.com/office/drawing/2014/main" id="{1BC48C4C-692D-4479-B6B9-A227CDBF57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C90D50A-6808-41D3-8A8E-F3F5F639B3D8}" type="slidenum">
              <a:rPr lang="en-US" altLang="en-US">
                <a:latin typeface="Arial" panose="020B0604020202020204" pitchFamily="34" charset="0"/>
                <a:cs typeface="Arial" panose="020B0604020202020204" pitchFamily="34" charset="0"/>
              </a:rPr>
              <a:pPr fontAlgn="base">
                <a:spcBef>
                  <a:spcPct val="0"/>
                </a:spcBef>
                <a:spcAft>
                  <a:spcPct val="0"/>
                </a:spcAft>
              </a:pPr>
              <a:t>9</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D2B0A72-45BD-4059-B71D-3EE611B45D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B22C5E6-E22E-442B-87F3-1EA1838449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3796" name="Slide Number Placeholder 3">
            <a:extLst>
              <a:ext uri="{FF2B5EF4-FFF2-40B4-BE49-F238E27FC236}">
                <a16:creationId xmlns:a16="http://schemas.microsoft.com/office/drawing/2014/main" id="{32163B5F-68E3-4A9F-832D-06D6908C8B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BD36EAC-F883-4D67-809C-6C2542C3CF12}" type="slidenum">
              <a:rPr lang="en-US" altLang="en-US">
                <a:latin typeface="Arial" panose="020B0604020202020204" pitchFamily="34" charset="0"/>
                <a:cs typeface="Arial" panose="020B0604020202020204" pitchFamily="34" charset="0"/>
              </a:rPr>
              <a:pPr fontAlgn="base">
                <a:spcBef>
                  <a:spcPct val="0"/>
                </a:spcBef>
                <a:spcAft>
                  <a:spcPct val="0"/>
                </a:spcAft>
              </a:pPr>
              <a:t>10</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9356882-2089-4BDA-91BE-29977E35A8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7875FEC1-7B4F-41AC-82BF-0C2B0CC2B8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5844" name="Slide Number Placeholder 3">
            <a:extLst>
              <a:ext uri="{FF2B5EF4-FFF2-40B4-BE49-F238E27FC236}">
                <a16:creationId xmlns:a16="http://schemas.microsoft.com/office/drawing/2014/main" id="{42AE39EC-3B33-4001-BE01-A4B9776FE5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4C2D81-12C1-4163-BE7C-48C02DC22051}" type="slidenum">
              <a:rPr lang="en-US" altLang="en-US">
                <a:latin typeface="Arial" panose="020B0604020202020204" pitchFamily="34" charset="0"/>
                <a:cs typeface="Arial" panose="020B0604020202020204" pitchFamily="34" charset="0"/>
              </a:rPr>
              <a:pPr fontAlgn="base">
                <a:spcBef>
                  <a:spcPct val="0"/>
                </a:spcBef>
                <a:spcAft>
                  <a:spcPct val="0"/>
                </a:spcAft>
              </a:pPr>
              <a:t>11</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27783F-254B-4625-AEB2-DD768E3EB879}"/>
              </a:ext>
            </a:extLst>
          </p:cNvPr>
          <p:cNvSpPr/>
          <p:nvPr userDrawn="1"/>
        </p:nvSpPr>
        <p:spPr>
          <a:xfrm>
            <a:off x="4395788" y="0"/>
            <a:ext cx="77962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4E507CC5-9827-4F24-BB00-B631DF4687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96988"/>
            <a:ext cx="3568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5913A0CB-A15B-4103-8F2B-C56242F35C4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2863" y="5591175"/>
            <a:ext cx="1730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A87ACB5A-D1E5-4112-8692-24C89B4F3A34}"/>
              </a:ext>
            </a:extLst>
          </p:cNvPr>
          <p:cNvCxnSpPr/>
          <p:nvPr userDrawn="1"/>
        </p:nvCxnSpPr>
        <p:spPr>
          <a:xfrm>
            <a:off x="4365625"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bwMode="white">
          <a:xfrm>
            <a:off x="4735870" y="1219200"/>
            <a:ext cx="7080130" cy="5072063"/>
          </a:xfrm>
        </p:spPr>
        <p:txBody>
          <a:bodyPr lIns="0" tIns="0" rIns="0" bIns="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828959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4EA452D0-C740-4E50-B412-5FB429A32908}"/>
              </a:ext>
            </a:extLst>
          </p:cNvPr>
          <p:cNvSpPr/>
          <p:nvPr userDrawn="1"/>
        </p:nvSpPr>
        <p:spPr>
          <a:xfrm>
            <a:off x="742950"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93DAA2B7-E1DA-4A89-83E1-61E259C7850B}"/>
              </a:ext>
            </a:extLst>
          </p:cNvPr>
          <p:cNvSpPr/>
          <p:nvPr userDrawn="1"/>
        </p:nvSpPr>
        <p:spPr>
          <a:xfrm>
            <a:off x="457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0F1DBA3B-85A3-4844-B8E5-FE71733CDD83}"/>
              </a:ext>
            </a:extLst>
          </p:cNvPr>
          <p:cNvSpPr/>
          <p:nvPr userDrawn="1"/>
        </p:nvSpPr>
        <p:spPr>
          <a:xfrm>
            <a:off x="838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1876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E7E673-6A50-4DE1-BB4E-A565EBE6AEA4}"/>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5517ED15-2127-464F-9DAD-0F63B1478F61}" type="datetimeFigureOut">
              <a:rPr lang="en-US"/>
              <a:pPr>
                <a:defRPr/>
              </a:pPr>
              <a:t>7/14/2017</a:t>
            </a:fld>
            <a:endParaRPr lang="en-US" dirty="0"/>
          </a:p>
        </p:txBody>
      </p:sp>
      <p:sp>
        <p:nvSpPr>
          <p:cNvPr id="5" name="Footer Placeholder 4">
            <a:extLst>
              <a:ext uri="{FF2B5EF4-FFF2-40B4-BE49-F238E27FC236}">
                <a16:creationId xmlns:a16="http://schemas.microsoft.com/office/drawing/2014/main" id="{6907434C-E869-4431-8CEF-5690666B66B0}"/>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65B103CD-335F-4A60-B2FB-D4B26C6360AC}"/>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97E1270E-96DF-475F-9913-290E822EA4A5}" type="slidenum">
              <a:rPr lang="en-US"/>
              <a:pPr>
                <a:defRPr/>
              </a:pPr>
              <a:t>‹#›</a:t>
            </a:fld>
            <a:endParaRPr lang="en-US" dirty="0"/>
          </a:p>
        </p:txBody>
      </p:sp>
    </p:spTree>
    <p:extLst>
      <p:ext uri="{BB962C8B-B14F-4D97-AF65-F5344CB8AC3E}">
        <p14:creationId xmlns:p14="http://schemas.microsoft.com/office/powerpoint/2010/main" val="1806499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2925197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7493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2736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3287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21729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4372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466705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65697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57FD00-7C69-4ED8-858E-38423D08C5B1}"/>
              </a:ext>
            </a:extLst>
          </p:cNvPr>
          <p:cNvSpPr txBox="1"/>
          <p:nvPr userDrawn="1"/>
        </p:nvSpPr>
        <p:spPr>
          <a:xfrm>
            <a:off x="771525" y="1443038"/>
            <a:ext cx="9969500" cy="5170487"/>
          </a:xfrm>
          <a:prstGeom prst="rect">
            <a:avLst/>
          </a:prstGeom>
          <a:noFill/>
        </p:spPr>
        <p:txBody>
          <a:bodyPr lIns="0" tIns="0" rIns="0" bIns="0">
            <a:spAutoFit/>
          </a:bodyPr>
          <a:lstStyle/>
          <a:p>
            <a:pPr eaLnBrk="1" fontAlgn="auto" hangingPunct="1">
              <a:spcBef>
                <a:spcPts val="0"/>
              </a:spcBef>
              <a:spcAft>
                <a:spcPts val="0"/>
              </a:spcAft>
              <a:defRPr/>
            </a:pPr>
            <a:r>
              <a:rPr lang="en-US" sz="1600" dirty="0">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3)  Any portion reproduced must be reproduced in its entirety and remain unedited, unaltered and unchanged in any way.</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eaLnBrk="1" fontAlgn="auto" hangingPunct="1">
              <a:spcBef>
                <a:spcPts val="0"/>
              </a:spcBef>
              <a:spcAft>
                <a:spcPts val="0"/>
              </a:spcAft>
              <a:defRPr/>
            </a:pPr>
            <a:r>
              <a:rPr lang="en-US" sz="1600" dirty="0">
                <a:latin typeface="Open Sans" charset="0"/>
                <a:ea typeface="Open Sans" charset="0"/>
                <a:cs typeface="Open Sans" charset="0"/>
              </a:rPr>
              <a:t>Private entities or persons located in Texas that are </a:t>
            </a:r>
            <a:r>
              <a:rPr lang="en-US" sz="1600" b="1" dirty="0">
                <a:latin typeface="Open Sans" charset="0"/>
                <a:ea typeface="Open Sans" charset="0"/>
                <a:cs typeface="Open Sans" charset="0"/>
              </a:rPr>
              <a:t>not</a:t>
            </a:r>
            <a:r>
              <a:rPr lang="en-US" sz="1600" dirty="0">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latin typeface="Open Sans" charset="0"/>
                <a:ea typeface="Open Sans" charset="0"/>
                <a:cs typeface="Open Sans" charset="0"/>
              </a:rPr>
              <a:t>outside the state of Texas</a:t>
            </a:r>
            <a:r>
              <a:rPr lang="en-US" sz="1600" dirty="0">
                <a:latin typeface="Open Sans" charset="0"/>
                <a:ea typeface="Open Sans" charset="0"/>
                <a:cs typeface="Open Sans" charset="0"/>
              </a:rPr>
              <a:t> </a:t>
            </a:r>
            <a:r>
              <a:rPr lang="en-US" sz="1600" i="1" dirty="0">
                <a:latin typeface="Open Sans" charset="0"/>
                <a:ea typeface="Open Sans" charset="0"/>
                <a:cs typeface="Open Sans" charset="0"/>
              </a:rPr>
              <a:t>MUST</a:t>
            </a:r>
            <a:r>
              <a:rPr lang="en-US" sz="1600" dirty="0">
                <a:latin typeface="Open Sans" charset="0"/>
                <a:ea typeface="Open Sans" charset="0"/>
                <a:cs typeface="Open Sans" charset="0"/>
              </a:rPr>
              <a:t> obtain written approval from TEA and will be required to enter into a license agreement that may involve the payment of a licensing fee or a royalty.</a:t>
            </a:r>
          </a:p>
          <a:p>
            <a:pPr eaLnBrk="1" fontAlgn="auto" hangingPunct="1">
              <a:spcBef>
                <a:spcPts val="0"/>
              </a:spcBef>
              <a:spcAft>
                <a:spcPts val="0"/>
              </a:spcAft>
              <a:defRPr/>
            </a:pPr>
            <a:r>
              <a:rPr lang="en-US" sz="1600" dirty="0">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latin typeface="Open Sans" charset="0"/>
                <a:ea typeface="Open Sans" charset="0"/>
                <a:cs typeface="Open Sans" charset="0"/>
                <a:hlinkClick r:id="rId2"/>
              </a:rPr>
              <a:t>copyrights@tea.state.tx.us</a:t>
            </a:r>
            <a:r>
              <a:rPr lang="en-US" sz="1600" dirty="0">
                <a:latin typeface="Open Sans" charset="0"/>
                <a:ea typeface="Open Sans" charset="0"/>
                <a:cs typeface="Open Sans" charset="0"/>
              </a:rPr>
              <a:t>.</a:t>
            </a:r>
          </a:p>
          <a:p>
            <a:pPr eaLnBrk="1" fontAlgn="auto" hangingPunct="1">
              <a:spcBef>
                <a:spcPts val="0"/>
              </a:spcBef>
              <a:spcAft>
                <a:spcPts val="0"/>
              </a:spcAft>
              <a:defRPr/>
            </a:pPr>
            <a:endParaRPr lang="en-US" sz="1600" dirty="0">
              <a:latin typeface="Open Sans" charset="0"/>
              <a:ea typeface="Open Sans" charset="0"/>
              <a:cs typeface="Open Sans" charset="0"/>
            </a:endParaRPr>
          </a:p>
        </p:txBody>
      </p:sp>
      <p:sp>
        <p:nvSpPr>
          <p:cNvPr id="3" name="TextBox 8">
            <a:extLst>
              <a:ext uri="{FF2B5EF4-FFF2-40B4-BE49-F238E27FC236}">
                <a16:creationId xmlns:a16="http://schemas.microsoft.com/office/drawing/2014/main" id="{B5E43020-2B47-478D-A787-7CC311F95EE8}"/>
              </a:ext>
            </a:extLst>
          </p:cNvPr>
          <p:cNvSpPr txBox="1">
            <a:spLocks noChangeArrowheads="1"/>
          </p:cNvSpPr>
          <p:nvPr userDrawn="1"/>
        </p:nvSpPr>
        <p:spPr bwMode="auto">
          <a:xfrm>
            <a:off x="623888" y="706438"/>
            <a:ext cx="1005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accent2"/>
                </a:solidFill>
                <a:latin typeface="Open Sans SemiBold"/>
                <a:ea typeface="Open Sans SemiBold"/>
                <a:cs typeface="Open Sans SemiBold"/>
              </a:rPr>
              <a:t>Copyright © Texas Education Agency, 2017.</a:t>
            </a:r>
          </a:p>
        </p:txBody>
      </p:sp>
      <p:pic>
        <p:nvPicPr>
          <p:cNvPr id="4" name="Picture 10">
            <a:extLst>
              <a:ext uri="{FF2B5EF4-FFF2-40B4-BE49-F238E27FC236}">
                <a16:creationId xmlns:a16="http://schemas.microsoft.com/office/drawing/2014/main" id="{B6C34A31-B335-45B4-95D1-C8D88B1B94D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225" y="6142038"/>
            <a:ext cx="603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567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60005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baseline="0"/>
            </a:lvl1pPr>
          </a:lstStyle>
          <a:p>
            <a:r>
              <a:rPr lang="en-US" dirty="0"/>
              <a:t>Click to edit Master title style</a:t>
            </a:r>
          </a:p>
        </p:txBody>
      </p:sp>
      <p:sp>
        <p:nvSpPr>
          <p:cNvPr id="12" name="Content Placeholder 2"/>
          <p:cNvSpPr>
            <a:spLocks noGrp="1"/>
          </p:cNvSpPr>
          <p:nvPr>
            <p:ph sz="half" idx="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919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21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247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60870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7462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C1A6024E-D73A-497E-B4FD-C182AF152708}"/>
              </a:ext>
            </a:extLst>
          </p:cNvPr>
          <p:cNvSpPr/>
          <p:nvPr userDrawn="1"/>
        </p:nvSpPr>
        <p:spPr>
          <a:xfrm>
            <a:off x="742950" y="1479550"/>
            <a:ext cx="3429000" cy="3341688"/>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13263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C0B0AACA-02B4-40F7-9213-5B3243DDCB5E}"/>
              </a:ext>
            </a:extLst>
          </p:cNvPr>
          <p:cNvSpPr/>
          <p:nvPr userDrawn="1"/>
        </p:nvSpPr>
        <p:spPr>
          <a:xfrm>
            <a:off x="742950" y="1479550"/>
            <a:ext cx="3429000" cy="38385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BA594509-D7CA-409B-884C-F599E8D43E9C}"/>
              </a:ext>
            </a:extLst>
          </p:cNvPr>
          <p:cNvSpPr/>
          <p:nvPr userDrawn="1"/>
        </p:nvSpPr>
        <p:spPr>
          <a:xfrm>
            <a:off x="4573588" y="1479550"/>
            <a:ext cx="3429000" cy="38385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FEB63AA6-A366-4880-B7CA-3693BE69BAD8}"/>
              </a:ext>
            </a:extLst>
          </p:cNvPr>
          <p:cNvSpPr/>
          <p:nvPr userDrawn="1"/>
        </p:nvSpPr>
        <p:spPr>
          <a:xfrm>
            <a:off x="8383588" y="1479550"/>
            <a:ext cx="3429000" cy="38385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7205301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51A3B23-7A66-4E3F-8408-F824BA7C572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A95FEB4-FAF8-4367-9B7B-C33B53249B2A}"/>
              </a:ext>
            </a:extLst>
          </p:cNvPr>
          <p:cNvSpPr>
            <a:spLocks noGrp="1" noChangeArrowheads="1"/>
          </p:cNvSpPr>
          <p:nvPr>
            <p:ph type="body" idx="1"/>
          </p:nvPr>
        </p:nvSpPr>
        <p:spPr bwMode="auto">
          <a:xfrm>
            <a:off x="838200" y="1825625"/>
            <a:ext cx="105156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08" r:id="rId1"/>
  </p:sldLayoutIdLst>
  <p:txStyles>
    <p:titleStyle>
      <a:lvl1pPr algn="l" rtl="0" fontAlgn="base">
        <a:lnSpc>
          <a:spcPct val="90000"/>
        </a:lnSpc>
        <a:spcBef>
          <a:spcPct val="0"/>
        </a:spcBef>
        <a:spcAft>
          <a:spcPct val="0"/>
        </a:spcAft>
        <a:defRPr sz="4400" kern="1200">
          <a:solidFill>
            <a:schemeClr val="tx1"/>
          </a:solidFill>
          <a:latin typeface="Open Sans"/>
          <a:ea typeface="+mj-ea"/>
          <a:cs typeface="+mj-cs"/>
        </a:defRPr>
      </a:lvl1pPr>
      <a:lvl2pPr algn="l" rtl="0" fontAlgn="base">
        <a:lnSpc>
          <a:spcPct val="90000"/>
        </a:lnSpc>
        <a:spcBef>
          <a:spcPct val="0"/>
        </a:spcBef>
        <a:spcAft>
          <a:spcPct val="0"/>
        </a:spcAft>
        <a:defRPr sz="4400">
          <a:solidFill>
            <a:schemeClr val="tx1"/>
          </a:solidFill>
          <a:latin typeface="Open Sans"/>
        </a:defRPr>
      </a:lvl2pPr>
      <a:lvl3pPr algn="l" rtl="0" fontAlgn="base">
        <a:lnSpc>
          <a:spcPct val="90000"/>
        </a:lnSpc>
        <a:spcBef>
          <a:spcPct val="0"/>
        </a:spcBef>
        <a:spcAft>
          <a:spcPct val="0"/>
        </a:spcAft>
        <a:defRPr sz="4400">
          <a:solidFill>
            <a:schemeClr val="tx1"/>
          </a:solidFill>
          <a:latin typeface="Open Sans"/>
        </a:defRPr>
      </a:lvl3pPr>
      <a:lvl4pPr algn="l" rtl="0" fontAlgn="base">
        <a:lnSpc>
          <a:spcPct val="90000"/>
        </a:lnSpc>
        <a:spcBef>
          <a:spcPct val="0"/>
        </a:spcBef>
        <a:spcAft>
          <a:spcPct val="0"/>
        </a:spcAft>
        <a:defRPr sz="4400">
          <a:solidFill>
            <a:schemeClr val="tx1"/>
          </a:solidFill>
          <a:latin typeface="Open Sans"/>
        </a:defRPr>
      </a:lvl4pPr>
      <a:lvl5pPr algn="l" rtl="0" fontAlgn="base">
        <a:lnSpc>
          <a:spcPct val="90000"/>
        </a:lnSpc>
        <a:spcBef>
          <a:spcPct val="0"/>
        </a:spcBef>
        <a:spcAft>
          <a:spcPct val="0"/>
        </a:spcAft>
        <a:defRPr sz="4400">
          <a:solidFill>
            <a:schemeClr val="tx1"/>
          </a:solidFill>
          <a:latin typeface="Open Sans"/>
        </a:defRPr>
      </a:lvl5pPr>
      <a:lvl6pPr marL="457200" algn="l" rtl="0" fontAlgn="base">
        <a:lnSpc>
          <a:spcPct val="90000"/>
        </a:lnSpc>
        <a:spcBef>
          <a:spcPct val="0"/>
        </a:spcBef>
        <a:spcAft>
          <a:spcPct val="0"/>
        </a:spcAft>
        <a:defRPr sz="4400">
          <a:solidFill>
            <a:schemeClr val="tx1"/>
          </a:solidFill>
          <a:latin typeface="Open Sans"/>
        </a:defRPr>
      </a:lvl6pPr>
      <a:lvl7pPr marL="914400" algn="l" rtl="0" fontAlgn="base">
        <a:lnSpc>
          <a:spcPct val="90000"/>
        </a:lnSpc>
        <a:spcBef>
          <a:spcPct val="0"/>
        </a:spcBef>
        <a:spcAft>
          <a:spcPct val="0"/>
        </a:spcAft>
        <a:defRPr sz="4400">
          <a:solidFill>
            <a:schemeClr val="tx1"/>
          </a:solidFill>
          <a:latin typeface="Open Sans"/>
        </a:defRPr>
      </a:lvl7pPr>
      <a:lvl8pPr marL="1371600" algn="l" rtl="0" fontAlgn="base">
        <a:lnSpc>
          <a:spcPct val="90000"/>
        </a:lnSpc>
        <a:spcBef>
          <a:spcPct val="0"/>
        </a:spcBef>
        <a:spcAft>
          <a:spcPct val="0"/>
        </a:spcAft>
        <a:defRPr sz="4400">
          <a:solidFill>
            <a:schemeClr val="tx1"/>
          </a:solidFill>
          <a:latin typeface="Open Sans"/>
        </a:defRPr>
      </a:lvl8pPr>
      <a:lvl9pPr marL="1828800" algn="l" rtl="0" fontAlgn="base">
        <a:lnSpc>
          <a:spcPct val="90000"/>
        </a:lnSpc>
        <a:spcBef>
          <a:spcPct val="0"/>
        </a:spcBef>
        <a:spcAft>
          <a:spcPct val="0"/>
        </a:spcAft>
        <a:defRPr sz="4400">
          <a:solidFill>
            <a:schemeClr val="tx1"/>
          </a:solidFill>
          <a:latin typeface="Open Sans"/>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7F12A-A8B9-42AC-8B9D-FCA6F07B24D0}"/>
              </a:ext>
            </a:extLst>
          </p:cNvPr>
          <p:cNvSpPr>
            <a:spLocks noGrp="1"/>
          </p:cNvSpPr>
          <p:nvPr>
            <p:ph type="title"/>
          </p:nvPr>
        </p:nvSpPr>
        <p:spPr>
          <a:xfrm>
            <a:off x="741363" y="407988"/>
            <a:ext cx="10080625"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a:extLst>
              <a:ext uri="{FF2B5EF4-FFF2-40B4-BE49-F238E27FC236}">
                <a16:creationId xmlns:a16="http://schemas.microsoft.com/office/drawing/2014/main" id="{295CDF5C-6596-4DEC-B691-D2E212A88205}"/>
              </a:ext>
            </a:extLst>
          </p:cNvPr>
          <p:cNvSpPr/>
          <p:nvPr userDrawn="1"/>
        </p:nvSpPr>
        <p:spPr>
          <a:xfrm>
            <a:off x="0" y="0"/>
            <a:ext cx="374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6">
            <a:extLst>
              <a:ext uri="{FF2B5EF4-FFF2-40B4-BE49-F238E27FC236}">
                <a16:creationId xmlns:a16="http://schemas.microsoft.com/office/drawing/2014/main" id="{0ED27423-778B-4E62-9E31-CEC1DC7448FD}"/>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063288" y="209550"/>
            <a:ext cx="755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1E046AA9-F6A2-4848-8CE5-A99632DB7DA9}"/>
              </a:ext>
            </a:extLst>
          </p:cNvPr>
          <p:cNvSpPr txBox="1">
            <a:spLocks/>
          </p:cNvSpPr>
          <p:nvPr userDrawn="1"/>
        </p:nvSpPr>
        <p:spPr>
          <a:xfrm>
            <a:off x="5614988" y="6511925"/>
            <a:ext cx="5903912" cy="292100"/>
          </a:xfrm>
          <a:prstGeom prst="rect">
            <a:avLst/>
          </a:prstGeom>
        </p:spPr>
        <p:txBody>
          <a:bodyPr lIns="0" tIns="0" rIns="0" bIns="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solidFill>
                  <a:schemeClr val="tx1"/>
                </a:solidFill>
                <a:latin typeface="Open Sans" charset="0"/>
                <a:ea typeface="Open Sans" charset="0"/>
                <a:cs typeface="Open Sans" charset="0"/>
              </a:rPr>
              <a:t>Copyright © Texas Education Agency, 2017. All rights reserved.</a:t>
            </a:r>
          </a:p>
        </p:txBody>
      </p:sp>
      <p:sp>
        <p:nvSpPr>
          <p:cNvPr id="12" name="Slide Number Placeholder 5">
            <a:extLst>
              <a:ext uri="{FF2B5EF4-FFF2-40B4-BE49-F238E27FC236}">
                <a16:creationId xmlns:a16="http://schemas.microsoft.com/office/drawing/2014/main" id="{01C5D654-C180-436F-93C4-A7CCC365DE2E}"/>
              </a:ext>
            </a:extLst>
          </p:cNvPr>
          <p:cNvSpPr txBox="1">
            <a:spLocks/>
          </p:cNvSpPr>
          <p:nvPr userDrawn="1"/>
        </p:nvSpPr>
        <p:spPr bwMode="white">
          <a:xfrm>
            <a:off x="11439525" y="6516688"/>
            <a:ext cx="385763" cy="293687"/>
          </a:xfrm>
          <a:prstGeom prst="rect">
            <a:avLst/>
          </a:prstGeom>
        </p:spPr>
        <p:txBody>
          <a:bodyPr lIns="0" tIns="0" rIns="0" b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A52374DC-9C07-4244-AC34-6FBD31645038}" type="slidenum">
              <a:rPr lang="en-US" sz="1050" b="1" smtClean="0">
                <a:solidFill>
                  <a:srgbClr val="C00000"/>
                </a:solidFill>
                <a:latin typeface="Open Sans SemiBold" charset="0"/>
                <a:ea typeface="Open Sans SemiBold" charset="0"/>
                <a:cs typeface="Open Sans SemiBold" charset="0"/>
              </a:rPr>
              <a:pPr algn="r" fontAlgn="auto">
                <a:spcBef>
                  <a:spcPts val="0"/>
                </a:spcBef>
                <a:spcAft>
                  <a:spcPts val="0"/>
                </a:spcAft>
                <a:defRPr/>
              </a:pPr>
              <a:t>‹#›</a:t>
            </a:fld>
            <a:endParaRPr lang="en-US" sz="1050" b="1" dirty="0">
              <a:solidFill>
                <a:srgbClr val="C00000"/>
              </a:solidFill>
              <a:latin typeface="Open Sans SemiBold" charset="0"/>
              <a:ea typeface="Open Sans SemiBold" charset="0"/>
              <a:cs typeface="Open Sans SemiBold" charset="0"/>
            </a:endParaRP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04" r:id="rId3"/>
    <p:sldLayoutId id="2147483805" r:id="rId4"/>
    <p:sldLayoutId id="2147483806" r:id="rId5"/>
    <p:sldLayoutId id="2147483807" r:id="rId6"/>
    <p:sldLayoutId id="2147483811" r:id="rId7"/>
    <p:sldLayoutId id="2147483812" r:id="rId8"/>
    <p:sldLayoutId id="2147483813" r:id="rId9"/>
    <p:sldLayoutId id="2147483815" r:id="rId10"/>
  </p:sldLayoutIdLst>
  <p:txStyles>
    <p:titleStyle>
      <a:lvl1pPr algn="l" rtl="0" fontAlgn="base">
        <a:lnSpc>
          <a:spcPct val="90000"/>
        </a:lnSpc>
        <a:spcBef>
          <a:spcPct val="0"/>
        </a:spcBef>
        <a:spcAft>
          <a:spcPct val="0"/>
        </a:spcAft>
        <a:defRPr sz="3600" b="1" kern="1200" spc="-60">
          <a:solidFill>
            <a:schemeClr val="accent2"/>
          </a:solidFill>
          <a:latin typeface="Open Sans SemiBold" charset="0"/>
          <a:ea typeface="Open Sans SemiBold" charset="0"/>
          <a:cs typeface="Open Sans SemiBold" charset="0"/>
        </a:defRPr>
      </a:lvl1pPr>
      <a:lvl2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2pPr>
      <a:lvl3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3pPr>
      <a:lvl4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4pPr>
      <a:lvl5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5pPr>
      <a:lvl6pPr marL="4572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6pPr>
      <a:lvl7pPr marL="9144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7pPr>
      <a:lvl8pPr marL="13716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8pPr>
      <a:lvl9pPr marL="18288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222131778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p15:clr>
            <a:srgbClr val="F26B43"/>
          </p15:clr>
        </p15:guide>
        <p15:guide id="3" orient="horz" pos="2160">
          <p15:clr>
            <a:srgbClr val="F26B43"/>
          </p15:clr>
        </p15:guide>
        <p15:guide id="4" orient="horz" pos="264">
          <p15:clr>
            <a:srgbClr val="F26B43"/>
          </p15:clr>
        </p15:guide>
        <p15:guide id="6" orient="horz" pos="3877">
          <p15:clr>
            <a:srgbClr val="F26B43"/>
          </p15:clr>
        </p15:guide>
        <p15:guide id="8" pos="2638">
          <p15:clr>
            <a:srgbClr val="F26B43"/>
          </p15:clr>
        </p15:guide>
        <p15:guide id="17" orient="horz" pos="738">
          <p15:clr>
            <a:srgbClr val="F26B43"/>
          </p15:clr>
        </p15:guide>
        <p15:guide id="18" pos="3838">
          <p15:clr>
            <a:srgbClr val="F26B43"/>
          </p15:clr>
        </p15:guide>
        <p15:guide id="19" pos="472">
          <p15:clr>
            <a:srgbClr val="F26B43"/>
          </p15:clr>
        </p15:guide>
        <p15:guide id="20" pos="7446">
          <p15:clr>
            <a:srgbClr val="F26B43"/>
          </p15:clr>
        </p15:guide>
        <p15:guide id="21" pos="4076">
          <p15:clr>
            <a:srgbClr val="F26B43"/>
          </p15:clr>
        </p15:guide>
        <p15:guide id="22" pos="3958">
          <p15:clr>
            <a:srgbClr val="F26B43"/>
          </p15:clr>
        </p15:guide>
        <p15:guide id="23" pos="5042">
          <p15:clr>
            <a:srgbClr val="F26B43"/>
          </p15:clr>
        </p15:guide>
        <p15:guide id="24" pos="5280">
          <p15:clr>
            <a:srgbClr val="F26B43"/>
          </p15:clr>
        </p15:guide>
        <p15:guide id="25" orient="horz" pos="42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560C7-5B6C-434C-B0F8-EC1DF4CD3776}"/>
              </a:ext>
            </a:extLst>
          </p:cNvPr>
          <p:cNvSpPr>
            <a:spLocks noGrp="1"/>
          </p:cNvSpPr>
          <p:nvPr>
            <p:ph type="body" sz="quarter" idx="10"/>
          </p:nvPr>
        </p:nvSpPr>
        <p:spPr>
          <a:xfrm>
            <a:off x="4735513" y="1219200"/>
            <a:ext cx="7080250" cy="5072063"/>
          </a:xfrm>
        </p:spPr>
        <p:txBody>
          <a:bodyPr rtlCol="0">
            <a:normAutofit/>
          </a:bodyPr>
          <a:lstStyle/>
          <a:p>
            <a:pPr fontAlgn="auto">
              <a:defRPr/>
            </a:pPr>
            <a:r>
              <a:rPr lang="en-US" dirty="0"/>
              <a:t>Metal Cutting Processes</a:t>
            </a:r>
          </a:p>
          <a:p>
            <a:pPr lvl="1" fontAlgn="auto">
              <a:spcAft>
                <a:spcPts val="0"/>
              </a:spcAft>
              <a:defRPr/>
            </a:pPr>
            <a:r>
              <a:rPr lang="en-US" dirty="0"/>
              <a:t>Flexible Manufacturing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2">
            <a:extLst>
              <a:ext uri="{FF2B5EF4-FFF2-40B4-BE49-F238E27FC236}">
                <a16:creationId xmlns:a16="http://schemas.microsoft.com/office/drawing/2014/main" id="{494F2ED8-F498-48C2-B726-2364F9ED7D1A}"/>
              </a:ext>
            </a:extLst>
          </p:cNvPr>
          <p:cNvPicPr>
            <a:picLocks noGrp="1" noChangeAspect="1"/>
          </p:cNvPicPr>
          <p:nvPr/>
        </p:nvPicPr>
        <p:blipFill>
          <a:blip r:embed="rId3">
            <a:extLst>
              <a:ext uri="{28A0092B-C50C-407E-A947-70E740481C1C}">
                <a14:useLocalDpi xmlns:a14="http://schemas.microsoft.com/office/drawing/2010/main" val="0"/>
              </a:ext>
            </a:extLst>
          </a:blip>
          <a:srcRect t="29102" b="9558"/>
          <a:stretch>
            <a:fillRect/>
          </a:stretch>
        </p:blipFill>
        <p:spPr bwMode="auto">
          <a:xfrm>
            <a:off x="2770816" y="2739232"/>
            <a:ext cx="5629275"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le 1">
            <a:extLst>
              <a:ext uri="{FF2B5EF4-FFF2-40B4-BE49-F238E27FC236}">
                <a16:creationId xmlns:a16="http://schemas.microsoft.com/office/drawing/2014/main" id="{6861D78B-6EFA-4985-9538-5EDD5237BC7B}"/>
              </a:ext>
            </a:extLst>
          </p:cNvPr>
          <p:cNvSpPr>
            <a:spLocks noGrp="1"/>
          </p:cNvSpPr>
          <p:nvPr>
            <p:ph type="title"/>
          </p:nvPr>
        </p:nvSpPr>
        <p:spPr/>
        <p:txBody>
          <a:bodyPr/>
          <a:lstStyle/>
          <a:p>
            <a:pPr fontAlgn="auto">
              <a:spcAft>
                <a:spcPts val="0"/>
              </a:spcAft>
              <a:defRPr/>
            </a:pPr>
            <a:r>
              <a:rPr lang="en-US" dirty="0"/>
              <a:t>Oxygen Acetylene Cutting Torch Parts</a:t>
            </a:r>
          </a:p>
        </p:txBody>
      </p:sp>
      <p:sp>
        <p:nvSpPr>
          <p:cNvPr id="32773" name="TextBox 4">
            <a:extLst>
              <a:ext uri="{FF2B5EF4-FFF2-40B4-BE49-F238E27FC236}">
                <a16:creationId xmlns:a16="http://schemas.microsoft.com/office/drawing/2014/main" id="{C1B6A9C5-001C-40A7-8079-6EF9089D78C0}"/>
              </a:ext>
            </a:extLst>
          </p:cNvPr>
          <p:cNvSpPr txBox="1">
            <a:spLocks noChangeArrowheads="1"/>
          </p:cNvSpPr>
          <p:nvPr/>
        </p:nvSpPr>
        <p:spPr bwMode="auto">
          <a:xfrm>
            <a:off x="7599363" y="2132013"/>
            <a:ext cx="28956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Oxygen Valve on Handle</a:t>
            </a:r>
          </a:p>
        </p:txBody>
      </p:sp>
      <p:sp>
        <p:nvSpPr>
          <p:cNvPr id="32774" name="TextBox 5">
            <a:extLst>
              <a:ext uri="{FF2B5EF4-FFF2-40B4-BE49-F238E27FC236}">
                <a16:creationId xmlns:a16="http://schemas.microsoft.com/office/drawing/2014/main" id="{DBEAEEA1-066B-4AD5-832C-31F403AAD8FD}"/>
              </a:ext>
            </a:extLst>
          </p:cNvPr>
          <p:cNvSpPr txBox="1">
            <a:spLocks noChangeArrowheads="1"/>
          </p:cNvSpPr>
          <p:nvPr/>
        </p:nvSpPr>
        <p:spPr bwMode="auto">
          <a:xfrm>
            <a:off x="7472363" y="4673600"/>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Acetylene Valve on Handle</a:t>
            </a:r>
          </a:p>
        </p:txBody>
      </p:sp>
      <p:sp>
        <p:nvSpPr>
          <p:cNvPr id="32775" name="TextBox 6">
            <a:extLst>
              <a:ext uri="{FF2B5EF4-FFF2-40B4-BE49-F238E27FC236}">
                <a16:creationId xmlns:a16="http://schemas.microsoft.com/office/drawing/2014/main" id="{43575C96-4D0F-4151-B838-EDA87670838B}"/>
              </a:ext>
            </a:extLst>
          </p:cNvPr>
          <p:cNvSpPr txBox="1">
            <a:spLocks noChangeArrowheads="1"/>
          </p:cNvSpPr>
          <p:nvPr/>
        </p:nvSpPr>
        <p:spPr bwMode="auto">
          <a:xfrm>
            <a:off x="1981200" y="21336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Cutting Torch Head</a:t>
            </a:r>
          </a:p>
        </p:txBody>
      </p:sp>
      <p:sp>
        <p:nvSpPr>
          <p:cNvPr id="32776" name="TextBox 7">
            <a:extLst>
              <a:ext uri="{FF2B5EF4-FFF2-40B4-BE49-F238E27FC236}">
                <a16:creationId xmlns:a16="http://schemas.microsoft.com/office/drawing/2014/main" id="{9596A84E-AF88-4F98-A769-EC2BF32F6FE6}"/>
              </a:ext>
            </a:extLst>
          </p:cNvPr>
          <p:cNvSpPr txBox="1">
            <a:spLocks noChangeArrowheads="1"/>
          </p:cNvSpPr>
          <p:nvPr/>
        </p:nvSpPr>
        <p:spPr bwMode="auto">
          <a:xfrm>
            <a:off x="4598988" y="1949450"/>
            <a:ext cx="2438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Oxygen Blast Trigger</a:t>
            </a:r>
          </a:p>
        </p:txBody>
      </p:sp>
      <p:sp>
        <p:nvSpPr>
          <p:cNvPr id="32777" name="TextBox 8">
            <a:extLst>
              <a:ext uri="{FF2B5EF4-FFF2-40B4-BE49-F238E27FC236}">
                <a16:creationId xmlns:a16="http://schemas.microsoft.com/office/drawing/2014/main" id="{7539662B-14CC-4754-87C3-9B14CB9BF774}"/>
              </a:ext>
            </a:extLst>
          </p:cNvPr>
          <p:cNvSpPr txBox="1">
            <a:spLocks noChangeArrowheads="1"/>
          </p:cNvSpPr>
          <p:nvPr/>
        </p:nvSpPr>
        <p:spPr bwMode="auto">
          <a:xfrm>
            <a:off x="3733800" y="5041900"/>
            <a:ext cx="3352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Cutting Head Oxygen Valve</a:t>
            </a:r>
          </a:p>
        </p:txBody>
      </p:sp>
      <p:cxnSp>
        <p:nvCxnSpPr>
          <p:cNvPr id="11" name="Straight Arrow Connector 10">
            <a:extLst>
              <a:ext uri="{FF2B5EF4-FFF2-40B4-BE49-F238E27FC236}">
                <a16:creationId xmlns:a16="http://schemas.microsoft.com/office/drawing/2014/main" id="{E499E8F0-E741-4211-852B-465CD2F629D9}"/>
              </a:ext>
            </a:extLst>
          </p:cNvPr>
          <p:cNvCxnSpPr>
            <a:stCxn id="32773" idx="1"/>
          </p:cNvCxnSpPr>
          <p:nvPr/>
        </p:nvCxnSpPr>
        <p:spPr>
          <a:xfrm flipH="1">
            <a:off x="7472363" y="2317750"/>
            <a:ext cx="127000" cy="8826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35EE6C2-EBCC-426A-ABDF-45AAA73AF906}"/>
              </a:ext>
            </a:extLst>
          </p:cNvPr>
          <p:cNvCxnSpPr>
            <a:stCxn id="32774" idx="1"/>
          </p:cNvCxnSpPr>
          <p:nvPr/>
        </p:nvCxnSpPr>
        <p:spPr>
          <a:xfrm flipH="1" flipV="1">
            <a:off x="7240588" y="3581400"/>
            <a:ext cx="231775" cy="1276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49FEABD-CAA5-4BBF-B8A9-BFCE90CE3CF3}"/>
              </a:ext>
            </a:extLst>
          </p:cNvPr>
          <p:cNvCxnSpPr/>
          <p:nvPr/>
        </p:nvCxnSpPr>
        <p:spPr>
          <a:xfrm flipV="1">
            <a:off x="3886200" y="3886200"/>
            <a:ext cx="990600" cy="1155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962F0B-FAE4-4076-8E22-B53AEB8018FF}"/>
              </a:ext>
            </a:extLst>
          </p:cNvPr>
          <p:cNvCxnSpPr>
            <a:stCxn id="32776" idx="1"/>
          </p:cNvCxnSpPr>
          <p:nvPr/>
        </p:nvCxnSpPr>
        <p:spPr>
          <a:xfrm>
            <a:off x="4598988" y="2133600"/>
            <a:ext cx="914400" cy="1219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E92BFA6-0D42-41CF-A41B-22B145CB4F6C}"/>
              </a:ext>
            </a:extLst>
          </p:cNvPr>
          <p:cNvCxnSpPr/>
          <p:nvPr/>
        </p:nvCxnSpPr>
        <p:spPr>
          <a:xfrm>
            <a:off x="2057400" y="2503488"/>
            <a:ext cx="1371600" cy="10779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783" name="TextBox 19">
            <a:extLst>
              <a:ext uri="{FF2B5EF4-FFF2-40B4-BE49-F238E27FC236}">
                <a16:creationId xmlns:a16="http://schemas.microsoft.com/office/drawing/2014/main" id="{87D230B9-978A-45E2-BFDA-3302CBD9E5A0}"/>
              </a:ext>
            </a:extLst>
          </p:cNvPr>
          <p:cNvSpPr txBox="1">
            <a:spLocks noChangeArrowheads="1"/>
          </p:cNvSpPr>
          <p:nvPr/>
        </p:nvSpPr>
        <p:spPr bwMode="auto">
          <a:xfrm>
            <a:off x="7307263" y="5334000"/>
            <a:ext cx="159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Torch Handle</a:t>
            </a:r>
          </a:p>
        </p:txBody>
      </p:sp>
      <p:cxnSp>
        <p:nvCxnSpPr>
          <p:cNvPr id="22" name="Straight Arrow Connector 21">
            <a:extLst>
              <a:ext uri="{FF2B5EF4-FFF2-40B4-BE49-F238E27FC236}">
                <a16:creationId xmlns:a16="http://schemas.microsoft.com/office/drawing/2014/main" id="{72EC0BD0-9EEB-4696-952C-BD5D3B735AD8}"/>
              </a:ext>
            </a:extLst>
          </p:cNvPr>
          <p:cNvCxnSpPr/>
          <p:nvPr/>
        </p:nvCxnSpPr>
        <p:spPr>
          <a:xfrm flipH="1" flipV="1">
            <a:off x="6324600" y="3810000"/>
            <a:ext cx="954088" cy="160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2">
            <a:extLst>
              <a:ext uri="{FF2B5EF4-FFF2-40B4-BE49-F238E27FC236}">
                <a16:creationId xmlns:a16="http://schemas.microsoft.com/office/drawing/2014/main" id="{910A9B1D-B9BA-4994-A49D-F1A78D84DC39}"/>
              </a:ext>
            </a:extLst>
          </p:cNvPr>
          <p:cNvPicPr>
            <a:picLocks noChangeAspect="1"/>
          </p:cNvPicPr>
          <p:nvPr/>
        </p:nvPicPr>
        <p:blipFill>
          <a:blip r:embed="rId3">
            <a:extLst>
              <a:ext uri="{28A0092B-C50C-407E-A947-70E740481C1C}">
                <a14:useLocalDpi xmlns:a14="http://schemas.microsoft.com/office/drawing/2010/main" val="0"/>
              </a:ext>
            </a:extLst>
          </a:blip>
          <a:srcRect t="29102" b="9558"/>
          <a:stretch>
            <a:fillRect/>
          </a:stretch>
        </p:blipFill>
        <p:spPr bwMode="auto">
          <a:xfrm>
            <a:off x="3505200" y="4491038"/>
            <a:ext cx="43561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D3DECE3B-FF81-41C2-9366-66C0B5549792}"/>
              </a:ext>
            </a:extLst>
          </p:cNvPr>
          <p:cNvCxnSpPr/>
          <p:nvPr/>
        </p:nvCxnSpPr>
        <p:spPr>
          <a:xfrm>
            <a:off x="4572000" y="4179888"/>
            <a:ext cx="533400" cy="8493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92" name="Title 1">
            <a:extLst>
              <a:ext uri="{FF2B5EF4-FFF2-40B4-BE49-F238E27FC236}">
                <a16:creationId xmlns:a16="http://schemas.microsoft.com/office/drawing/2014/main" id="{C7062031-5BFC-41C8-B9CE-3CE9DC94078B}"/>
              </a:ext>
            </a:extLst>
          </p:cNvPr>
          <p:cNvSpPr>
            <a:spLocks noGrp="1"/>
          </p:cNvSpPr>
          <p:nvPr>
            <p:ph type="title"/>
          </p:nvPr>
        </p:nvSpPr>
        <p:spPr/>
        <p:txBody>
          <a:bodyPr/>
          <a:lstStyle/>
          <a:p>
            <a:pPr fontAlgn="auto">
              <a:spcAft>
                <a:spcPts val="0"/>
              </a:spcAft>
              <a:defRPr/>
            </a:pPr>
            <a:r>
              <a:rPr lang="en-US"/>
              <a:t>Oxygen Acetylene Cutting Setup</a:t>
            </a:r>
          </a:p>
        </p:txBody>
      </p:sp>
      <p:sp>
        <p:nvSpPr>
          <p:cNvPr id="34822" name="Content Placeholder 1">
            <a:extLst>
              <a:ext uri="{FF2B5EF4-FFF2-40B4-BE49-F238E27FC236}">
                <a16:creationId xmlns:a16="http://schemas.microsoft.com/office/drawing/2014/main" id="{E1A8CB2B-A2BF-4200-9257-0B23CA8C46D6}"/>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defRPr/>
            </a:pPr>
            <a:r>
              <a:rPr lang="en-US" altLang="en-US" dirty="0"/>
              <a:t>Begin the Oxygen Acetylene Cutting by setting the regulators. Open the torch handle oxygen valve all the way. Open the cutting head oxygen valve one turn. </a:t>
            </a:r>
          </a:p>
        </p:txBody>
      </p:sp>
      <p:sp>
        <p:nvSpPr>
          <p:cNvPr id="34823" name="TextBox 2">
            <a:extLst>
              <a:ext uri="{FF2B5EF4-FFF2-40B4-BE49-F238E27FC236}">
                <a16:creationId xmlns:a16="http://schemas.microsoft.com/office/drawing/2014/main" id="{EA68B276-FBB4-4A8D-9AC6-21B0AD853472}"/>
              </a:ext>
            </a:extLst>
          </p:cNvPr>
          <p:cNvSpPr txBox="1">
            <a:spLocks noChangeArrowheads="1"/>
          </p:cNvSpPr>
          <p:nvPr/>
        </p:nvSpPr>
        <p:spPr bwMode="auto">
          <a:xfrm>
            <a:off x="8039100" y="399415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Open all the way</a:t>
            </a:r>
          </a:p>
        </p:txBody>
      </p:sp>
      <p:cxnSp>
        <p:nvCxnSpPr>
          <p:cNvPr id="7" name="Straight Arrow Connector 6">
            <a:extLst>
              <a:ext uri="{FF2B5EF4-FFF2-40B4-BE49-F238E27FC236}">
                <a16:creationId xmlns:a16="http://schemas.microsoft.com/office/drawing/2014/main" id="{99267FE0-F421-434D-8FE3-940C4E04CE90}"/>
              </a:ext>
            </a:extLst>
          </p:cNvPr>
          <p:cNvCxnSpPr>
            <a:stCxn id="34823" idx="1"/>
          </p:cNvCxnSpPr>
          <p:nvPr/>
        </p:nvCxnSpPr>
        <p:spPr>
          <a:xfrm flipH="1">
            <a:off x="7239000" y="4179888"/>
            <a:ext cx="800100" cy="6207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25" name="TextBox 7">
            <a:extLst>
              <a:ext uri="{FF2B5EF4-FFF2-40B4-BE49-F238E27FC236}">
                <a16:creationId xmlns:a16="http://schemas.microsoft.com/office/drawing/2014/main" id="{1BC5D2CA-430A-4711-893D-E410CA0CF195}"/>
              </a:ext>
            </a:extLst>
          </p:cNvPr>
          <p:cNvSpPr txBox="1">
            <a:spLocks noChangeArrowheads="1"/>
          </p:cNvSpPr>
          <p:nvPr/>
        </p:nvSpPr>
        <p:spPr bwMode="auto">
          <a:xfrm>
            <a:off x="3962400" y="38100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Open one turn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ED7025E-663B-47CB-83D2-9E395D2AAA56}"/>
              </a:ext>
            </a:extLst>
          </p:cNvPr>
          <p:cNvSpPr>
            <a:spLocks noGrp="1"/>
          </p:cNvSpPr>
          <p:nvPr>
            <p:ph type="title"/>
          </p:nvPr>
        </p:nvSpPr>
        <p:spPr/>
        <p:txBody>
          <a:bodyPr/>
          <a:lstStyle/>
          <a:p>
            <a:pPr fontAlgn="auto">
              <a:spcAft>
                <a:spcPts val="0"/>
              </a:spcAft>
              <a:defRPr/>
            </a:pPr>
            <a:r>
              <a:rPr lang="en-US"/>
              <a:t>Oxygen Acetylene Cutting Setup</a:t>
            </a:r>
          </a:p>
        </p:txBody>
      </p:sp>
      <p:sp>
        <p:nvSpPr>
          <p:cNvPr id="36868" name="Content Placeholder 1">
            <a:extLst>
              <a:ext uri="{FF2B5EF4-FFF2-40B4-BE49-F238E27FC236}">
                <a16:creationId xmlns:a16="http://schemas.microsoft.com/office/drawing/2014/main" id="{9E802ED2-C75B-4DC3-9B87-7C5A4F6A9B4E}"/>
              </a:ext>
            </a:extLst>
          </p:cNvPr>
          <p:cNvSpPr>
            <a:spLocks noGrp="1" noChangeArrowheads="1"/>
          </p:cNvSpPr>
          <p:nvPr>
            <p:ph sz="half" idx="1"/>
          </p:nvPr>
        </p:nvSpPr>
        <p:spPr bwMode="auto">
          <a:xfrm>
            <a:off x="740664" y="1420420"/>
            <a:ext cx="11055750" cy="16714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7338" lvl="1" indent="-287338"/>
            <a:r>
              <a:rPr lang="en-US" altLang="en-US" dirty="0"/>
              <a:t>Adjust the pressure on the regulator to a line pressure of 30 lbs. Close the cutting torch oxygen valve.</a:t>
            </a:r>
          </a:p>
        </p:txBody>
      </p:sp>
      <p:pic>
        <p:nvPicPr>
          <p:cNvPr id="36869" name="Picture 2">
            <a:extLst>
              <a:ext uri="{FF2B5EF4-FFF2-40B4-BE49-F238E27FC236}">
                <a16:creationId xmlns:a16="http://schemas.microsoft.com/office/drawing/2014/main" id="{D270269D-865D-4DB4-9F3F-9294FBC7BA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5790" y="2737447"/>
            <a:ext cx="502920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594F943-77A8-4E21-8B87-1185FD57ACCD}"/>
              </a:ext>
            </a:extLst>
          </p:cNvPr>
          <p:cNvSpPr>
            <a:spLocks noGrp="1"/>
          </p:cNvSpPr>
          <p:nvPr>
            <p:ph type="title"/>
          </p:nvPr>
        </p:nvSpPr>
        <p:spPr/>
        <p:txBody>
          <a:bodyPr/>
          <a:lstStyle/>
          <a:p>
            <a:pPr fontAlgn="auto">
              <a:spcAft>
                <a:spcPts val="0"/>
              </a:spcAft>
              <a:defRPr/>
            </a:pPr>
            <a:r>
              <a:rPr lang="en-US"/>
              <a:t>Oxygen Acetylene Cutting Setup</a:t>
            </a:r>
          </a:p>
        </p:txBody>
      </p:sp>
      <p:sp>
        <p:nvSpPr>
          <p:cNvPr id="2" name="Content Placeholder 1">
            <a:extLst>
              <a:ext uri="{FF2B5EF4-FFF2-40B4-BE49-F238E27FC236}">
                <a16:creationId xmlns:a16="http://schemas.microsoft.com/office/drawing/2014/main" id="{A5A08F23-BDCB-449A-9FE2-70B3DB255942}"/>
              </a:ext>
            </a:extLst>
          </p:cNvPr>
          <p:cNvSpPr>
            <a:spLocks noGrp="1"/>
          </p:cNvSpPr>
          <p:nvPr>
            <p:ph sz="half" idx="1"/>
          </p:nvPr>
        </p:nvSpPr>
        <p:spPr>
          <a:xfrm>
            <a:off x="740664" y="1420420"/>
            <a:ext cx="11055750" cy="961114"/>
          </a:xfrm>
        </p:spPr>
        <p:txBody>
          <a:bodyPr/>
          <a:lstStyle/>
          <a:p>
            <a:pPr lvl="1"/>
            <a:r>
              <a:rPr lang="en-US" dirty="0"/>
              <a:t>Open the acetylene tank valve a 1/4 turn.  This is a safety factor. If something happens, you can turn the fuel off quickly.</a:t>
            </a:r>
          </a:p>
          <a:p>
            <a:endParaRPr lang="en-US" dirty="0"/>
          </a:p>
        </p:txBody>
      </p:sp>
      <p:sp>
        <p:nvSpPr>
          <p:cNvPr id="38917" name="TextBox 8">
            <a:extLst>
              <a:ext uri="{FF2B5EF4-FFF2-40B4-BE49-F238E27FC236}">
                <a16:creationId xmlns:a16="http://schemas.microsoft.com/office/drawing/2014/main" id="{0C5BFF02-C54C-492D-97F6-AF22FDB0CE13}"/>
              </a:ext>
            </a:extLst>
          </p:cNvPr>
          <p:cNvSpPr txBox="1">
            <a:spLocks noChangeArrowheads="1"/>
          </p:cNvSpPr>
          <p:nvPr/>
        </p:nvSpPr>
        <p:spPr bwMode="auto">
          <a:xfrm>
            <a:off x="8686800" y="3756025"/>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Tank Valve</a:t>
            </a:r>
          </a:p>
        </p:txBody>
      </p:sp>
      <p:pic>
        <p:nvPicPr>
          <p:cNvPr id="38918" name="Picture 1">
            <a:extLst>
              <a:ext uri="{FF2B5EF4-FFF2-40B4-BE49-F238E27FC236}">
                <a16:creationId xmlns:a16="http://schemas.microsoft.com/office/drawing/2014/main" id="{512C685D-98A5-466D-BD74-848AA5245C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8263" y="3262953"/>
            <a:ext cx="4198937"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F67D8F47-4EC9-43F4-80F3-DE2488ED9334}"/>
              </a:ext>
            </a:extLst>
          </p:cNvPr>
          <p:cNvCxnSpPr/>
          <p:nvPr/>
        </p:nvCxnSpPr>
        <p:spPr>
          <a:xfrm flipH="1">
            <a:off x="7467600" y="3940175"/>
            <a:ext cx="1219200" cy="327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524DFCF-4046-4D1E-A74E-A960A39B2F55}"/>
              </a:ext>
            </a:extLst>
          </p:cNvPr>
          <p:cNvSpPr>
            <a:spLocks noGrp="1"/>
          </p:cNvSpPr>
          <p:nvPr>
            <p:ph type="title"/>
          </p:nvPr>
        </p:nvSpPr>
        <p:spPr/>
        <p:txBody>
          <a:bodyPr/>
          <a:lstStyle/>
          <a:p>
            <a:pPr fontAlgn="auto">
              <a:spcAft>
                <a:spcPts val="0"/>
              </a:spcAft>
              <a:defRPr/>
            </a:pPr>
            <a:r>
              <a:rPr lang="en-US" dirty="0"/>
              <a:t>Oxygen Acetylene Cutting Setup</a:t>
            </a:r>
          </a:p>
        </p:txBody>
      </p:sp>
      <p:sp>
        <p:nvSpPr>
          <p:cNvPr id="11" name="Content Placeholder 2">
            <a:extLst>
              <a:ext uri="{FF2B5EF4-FFF2-40B4-BE49-F238E27FC236}">
                <a16:creationId xmlns:a16="http://schemas.microsoft.com/office/drawing/2014/main" id="{55155161-41E7-47D6-B5CA-068F20998E3E}"/>
              </a:ext>
            </a:extLst>
          </p:cNvPr>
          <p:cNvSpPr>
            <a:spLocks noGrp="1"/>
          </p:cNvSpPr>
          <p:nvPr>
            <p:ph sz="half" idx="1"/>
          </p:nvPr>
        </p:nvSpPr>
        <p:spPr>
          <a:xfrm>
            <a:off x="737881" y="1420420"/>
            <a:ext cx="5354944" cy="4734318"/>
          </a:xfrm>
        </p:spPr>
        <p:txBody>
          <a:bodyPr/>
          <a:lstStyle/>
          <a:p>
            <a:pPr lvl="1"/>
            <a:r>
              <a:rPr lang="en-US" dirty="0"/>
              <a:t>Open the acetylene valve on the torch handle a 1/4 turn.  Adjust the line pressure on the gauge to 5 PSI.  Use the adjusting screw to set the pressure. Close the torch handle valve.</a:t>
            </a:r>
          </a:p>
          <a:p>
            <a:pPr lvl="1"/>
            <a:endParaRPr lang="en-US" dirty="0"/>
          </a:p>
        </p:txBody>
      </p:sp>
      <p:sp>
        <p:nvSpPr>
          <p:cNvPr id="40965" name="TextBox 7">
            <a:extLst>
              <a:ext uri="{FF2B5EF4-FFF2-40B4-BE49-F238E27FC236}">
                <a16:creationId xmlns:a16="http://schemas.microsoft.com/office/drawing/2014/main" id="{72055B7B-2B0D-432A-9240-5D0BCF5C013F}"/>
              </a:ext>
            </a:extLst>
          </p:cNvPr>
          <p:cNvSpPr txBox="1">
            <a:spLocks noChangeArrowheads="1"/>
          </p:cNvSpPr>
          <p:nvPr/>
        </p:nvSpPr>
        <p:spPr bwMode="auto">
          <a:xfrm>
            <a:off x="8521700" y="142042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Line Pressure Gauge</a:t>
            </a:r>
          </a:p>
        </p:txBody>
      </p:sp>
      <p:pic>
        <p:nvPicPr>
          <p:cNvPr id="40966" name="Picture 1">
            <a:extLst>
              <a:ext uri="{FF2B5EF4-FFF2-40B4-BE49-F238E27FC236}">
                <a16:creationId xmlns:a16="http://schemas.microsoft.com/office/drawing/2014/main" id="{C8BCD95F-EF62-40A9-836F-BC4D533B02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2738" y="2445945"/>
            <a:ext cx="46783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765FE11B-0FE5-412E-B0F4-8B1653D3C494}"/>
              </a:ext>
            </a:extLst>
          </p:cNvPr>
          <p:cNvCxnSpPr/>
          <p:nvPr/>
        </p:nvCxnSpPr>
        <p:spPr>
          <a:xfrm flipH="1">
            <a:off x="8001000" y="1628383"/>
            <a:ext cx="536575" cy="18843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963F2FF-99EC-4F5B-B340-1BB6E97D1D3F}"/>
              </a:ext>
            </a:extLst>
          </p:cNvPr>
          <p:cNvSpPr>
            <a:spLocks noGrp="1"/>
          </p:cNvSpPr>
          <p:nvPr>
            <p:ph type="title"/>
          </p:nvPr>
        </p:nvSpPr>
        <p:spPr/>
        <p:txBody>
          <a:bodyPr/>
          <a:lstStyle/>
          <a:p>
            <a:pPr fontAlgn="auto">
              <a:spcAft>
                <a:spcPts val="0"/>
              </a:spcAft>
              <a:defRPr/>
            </a:pPr>
            <a:r>
              <a:rPr lang="en-US"/>
              <a:t>Oxygen Acetylene Cutting Setup</a:t>
            </a:r>
          </a:p>
        </p:txBody>
      </p:sp>
      <p:sp>
        <p:nvSpPr>
          <p:cNvPr id="11" name="Content Placeholder 2">
            <a:extLst>
              <a:ext uri="{FF2B5EF4-FFF2-40B4-BE49-F238E27FC236}">
                <a16:creationId xmlns:a16="http://schemas.microsoft.com/office/drawing/2014/main" id="{C0E66C45-FAC9-4769-9745-83582E2757AE}"/>
              </a:ext>
            </a:extLst>
          </p:cNvPr>
          <p:cNvSpPr>
            <a:spLocks noGrp="1"/>
          </p:cNvSpPr>
          <p:nvPr>
            <p:ph sz="half" idx="1"/>
          </p:nvPr>
        </p:nvSpPr>
        <p:spPr/>
        <p:txBody>
          <a:bodyPr/>
          <a:lstStyle/>
          <a:p>
            <a:pPr lvl="1"/>
            <a:r>
              <a:rPr lang="en-US" dirty="0"/>
              <a:t>Open the acetylene valve on the torch handle. Use a spark igniter to light the torch. Open the oxygen valve after the torch is lit and adjusted to a neutral flame. This flame has a bright blue flame with no light blue feathering outside the main flame.</a:t>
            </a:r>
          </a:p>
          <a:p>
            <a:pPr lvl="1"/>
            <a:endParaRPr lang="en-US" dirty="0"/>
          </a:p>
        </p:txBody>
      </p:sp>
      <p:pic>
        <p:nvPicPr>
          <p:cNvPr id="43013" name="Picture 1">
            <a:extLst>
              <a:ext uri="{FF2B5EF4-FFF2-40B4-BE49-F238E27FC236}">
                <a16:creationId xmlns:a16="http://schemas.microsoft.com/office/drawing/2014/main" id="{2AC93746-7511-491E-B397-AB1AF6D690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802063"/>
            <a:ext cx="3201988"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2">
            <a:extLst>
              <a:ext uri="{FF2B5EF4-FFF2-40B4-BE49-F238E27FC236}">
                <a16:creationId xmlns:a16="http://schemas.microsoft.com/office/drawing/2014/main" id="{CDBD0299-4BA2-4EE0-B248-7F3FA701EC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182688"/>
            <a:ext cx="3189288"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Box 4">
            <a:extLst>
              <a:ext uri="{FF2B5EF4-FFF2-40B4-BE49-F238E27FC236}">
                <a16:creationId xmlns:a16="http://schemas.microsoft.com/office/drawing/2014/main" id="{9CD734FD-E082-4EFE-8FD8-BB1B2153C079}"/>
              </a:ext>
            </a:extLst>
          </p:cNvPr>
          <p:cNvSpPr txBox="1">
            <a:spLocks noChangeArrowheads="1"/>
          </p:cNvSpPr>
          <p:nvPr/>
        </p:nvSpPr>
        <p:spPr bwMode="auto">
          <a:xfrm>
            <a:off x="7723188" y="3341111"/>
            <a:ext cx="2068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cs typeface="Arial" panose="020B0604020202020204" pitchFamily="34" charset="0"/>
              </a:rPr>
              <a:t>Feathered Flame</a:t>
            </a:r>
          </a:p>
        </p:txBody>
      </p:sp>
      <p:sp>
        <p:nvSpPr>
          <p:cNvPr id="43016" name="TextBox 8">
            <a:extLst>
              <a:ext uri="{FF2B5EF4-FFF2-40B4-BE49-F238E27FC236}">
                <a16:creationId xmlns:a16="http://schemas.microsoft.com/office/drawing/2014/main" id="{0F465570-4CDE-4C67-BC07-961397A1232B}"/>
              </a:ext>
            </a:extLst>
          </p:cNvPr>
          <p:cNvSpPr txBox="1">
            <a:spLocks noChangeArrowheads="1"/>
          </p:cNvSpPr>
          <p:nvPr/>
        </p:nvSpPr>
        <p:spPr bwMode="auto">
          <a:xfrm>
            <a:off x="7931150" y="5968570"/>
            <a:ext cx="1652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cs typeface="Arial" panose="020B0604020202020204" pitchFamily="34" charset="0"/>
              </a:rPr>
              <a:t>Neutral Flame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3E54359-9724-4BB7-9968-C73472467074}"/>
              </a:ext>
            </a:extLst>
          </p:cNvPr>
          <p:cNvSpPr>
            <a:spLocks noGrp="1"/>
          </p:cNvSpPr>
          <p:nvPr>
            <p:ph type="title"/>
          </p:nvPr>
        </p:nvSpPr>
        <p:spPr/>
        <p:txBody>
          <a:bodyPr/>
          <a:lstStyle/>
          <a:p>
            <a:pPr fontAlgn="auto">
              <a:spcAft>
                <a:spcPts val="0"/>
              </a:spcAft>
              <a:defRPr/>
            </a:pPr>
            <a:r>
              <a:rPr lang="en-US"/>
              <a:t>Oxygen Acetylene Cutting Setup</a:t>
            </a:r>
          </a:p>
        </p:txBody>
      </p:sp>
      <p:pic>
        <p:nvPicPr>
          <p:cNvPr id="45061" name="Picture 1">
            <a:extLst>
              <a:ext uri="{FF2B5EF4-FFF2-40B4-BE49-F238E27FC236}">
                <a16:creationId xmlns:a16="http://schemas.microsoft.com/office/drawing/2014/main" id="{03E8C771-E7FE-466A-AE67-D515A8051173}"/>
              </a:ext>
            </a:extLst>
          </p:cNvPr>
          <p:cNvPicPr>
            <a:picLocks noChangeAspect="1"/>
          </p:cNvPicPr>
          <p:nvPr/>
        </p:nvPicPr>
        <p:blipFill>
          <a:blip r:embed="rId3">
            <a:extLst>
              <a:ext uri="{28A0092B-C50C-407E-A947-70E740481C1C}">
                <a14:useLocalDpi xmlns:a14="http://schemas.microsoft.com/office/drawing/2010/main" val="0"/>
              </a:ext>
            </a:extLst>
          </a:blip>
          <a:srcRect l="19466" t="12408" b="23862"/>
          <a:stretch>
            <a:fillRect/>
          </a:stretch>
        </p:blipFill>
        <p:spPr bwMode="auto">
          <a:xfrm>
            <a:off x="6931733" y="1502391"/>
            <a:ext cx="3759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29255E32-0F9D-47CC-8946-44ADC13F7D48}"/>
              </a:ext>
            </a:extLst>
          </p:cNvPr>
          <p:cNvSpPr txBox="1">
            <a:spLocks/>
          </p:cNvSpPr>
          <p:nvPr/>
        </p:nvSpPr>
        <p:spPr>
          <a:xfrm>
            <a:off x="737881" y="1420420"/>
            <a:ext cx="5354944" cy="4734318"/>
          </a:xfrm>
          <a:prstGeom prst="rect">
            <a:avLst/>
          </a:prstGeom>
        </p:spPr>
        <p:txBody>
          <a:bodyPr lIns="0" tIns="0" rIns="0" bIns="0">
            <a:noAutofit/>
          </a:bodyPr>
          <a:lstStyle>
            <a:lvl1pPr marL="0" indent="0" algn="l" rtl="0" fontAlgn="base">
              <a:lnSpc>
                <a:spcPct val="100000"/>
              </a:lnSpc>
              <a:spcBef>
                <a:spcPts val="1000"/>
              </a:spcBef>
              <a:spcAft>
                <a:spcPct val="0"/>
              </a:spcAft>
              <a:buFontTx/>
              <a:buNone/>
              <a:defRPr sz="2600" kern="1200">
                <a:solidFill>
                  <a:schemeClr val="tx1"/>
                </a:solidFill>
                <a:latin typeface="Open Sans"/>
                <a:ea typeface="+mn-ea"/>
                <a:cs typeface="+mn-cs"/>
              </a:defRPr>
            </a:lvl1pPr>
            <a:lvl2pPr marL="342900" indent="-342900" algn="l" rtl="0" fontAlgn="base">
              <a:lnSpc>
                <a:spcPct val="100000"/>
              </a:lnSpc>
              <a:spcBef>
                <a:spcPts val="1000"/>
              </a:spcBef>
              <a:spcAft>
                <a:spcPct val="0"/>
              </a:spcAft>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rtl="0" fontAlgn="base">
              <a:lnSpc>
                <a:spcPct val="100000"/>
              </a:lnSpc>
              <a:spcBef>
                <a:spcPts val="500"/>
              </a:spcBef>
              <a:spcAft>
                <a:spcPct val="0"/>
              </a:spcAft>
              <a:buClr>
                <a:schemeClr val="accent2"/>
              </a:buClr>
              <a:buFont typeface="Arial" panose="020B0604020202020204" pitchFamily="34" charset="0"/>
              <a:buChar char="•"/>
              <a:defRPr sz="2400" kern="1200">
                <a:solidFill>
                  <a:schemeClr val="tx1"/>
                </a:solidFill>
                <a:latin typeface="Open Sans"/>
                <a:ea typeface="+mn-ea"/>
                <a:cs typeface="+mn-cs"/>
              </a:defRPr>
            </a:lvl3pPr>
            <a:lvl4pPr marL="914400" indent="-228600" algn="l" rtl="0" fontAlgn="base">
              <a:lnSpc>
                <a:spcPct val="100000"/>
              </a:lnSpc>
              <a:spcBef>
                <a:spcPts val="500"/>
              </a:spcBef>
              <a:spcAft>
                <a:spcPct val="0"/>
              </a:spcAft>
              <a:buClr>
                <a:schemeClr val="accent2"/>
              </a:buClr>
              <a:buFont typeface="Arial" panose="020B0604020202020204" pitchFamily="34" charset="0"/>
              <a:buChar char="•"/>
              <a:defRPr sz="2200" kern="1200">
                <a:solidFill>
                  <a:schemeClr val="tx1"/>
                </a:solidFill>
                <a:latin typeface="Open Sans"/>
                <a:ea typeface="+mn-ea"/>
                <a:cs typeface="+mn-cs"/>
              </a:defRPr>
            </a:lvl4pPr>
            <a:lvl5pPr marL="1143000" indent="-228600" algn="l" rtl="0" fontAlgn="base">
              <a:lnSpc>
                <a:spcPct val="100000"/>
              </a:lnSpc>
              <a:spcBef>
                <a:spcPts val="500"/>
              </a:spcBef>
              <a:spcAft>
                <a:spcPct val="0"/>
              </a:spcAft>
              <a:buClr>
                <a:schemeClr val="accent2"/>
              </a:buClr>
              <a:buFont typeface="Arial" panose="020B0604020202020204" pitchFamily="34" charset="0"/>
              <a:buChar char="•"/>
              <a:defRPr sz="20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914400" eaLnBrk="1" hangingPunct="1"/>
            <a:r>
              <a:rPr lang="en-US" dirty="0"/>
              <a:t>Place the cutting tip about 1/8 inch away from the metal to be cut. Heat the metal to a bright red, then press the oxygen blast trigger.</a:t>
            </a:r>
          </a:p>
          <a:p>
            <a:pPr lvl="1" defTabSz="914400" eaLnBrk="1" hangingPunct="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DA32160-FDEC-4184-8ED9-94FD71D4335C}"/>
              </a:ext>
            </a:extLst>
          </p:cNvPr>
          <p:cNvSpPr>
            <a:spLocks noGrp="1"/>
          </p:cNvSpPr>
          <p:nvPr>
            <p:ph type="title"/>
          </p:nvPr>
        </p:nvSpPr>
        <p:spPr/>
        <p:txBody>
          <a:bodyPr/>
          <a:lstStyle/>
          <a:p>
            <a:pPr fontAlgn="auto">
              <a:spcAft>
                <a:spcPts val="0"/>
              </a:spcAft>
              <a:defRPr/>
            </a:pPr>
            <a:r>
              <a:rPr lang="en-US"/>
              <a:t>Oxygen Acetylene Cutting Operation</a:t>
            </a:r>
          </a:p>
        </p:txBody>
      </p:sp>
      <p:sp>
        <p:nvSpPr>
          <p:cNvPr id="47107" name="Content Placeholder 8">
            <a:extLst>
              <a:ext uri="{FF2B5EF4-FFF2-40B4-BE49-F238E27FC236}">
                <a16:creationId xmlns:a16="http://schemas.microsoft.com/office/drawing/2014/main" id="{9072EE33-AE38-4EC0-B02B-9C44D23C58E2}"/>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The oxygen blast will increase the metal’s temperature to a molten state and it will blow the metal from the cut. Keep the torch in a vertical position and follow your guide.</a:t>
            </a:r>
          </a:p>
        </p:txBody>
      </p:sp>
      <p:cxnSp>
        <p:nvCxnSpPr>
          <p:cNvPr id="13" name="Straight Connector 12">
            <a:extLst>
              <a:ext uri="{FF2B5EF4-FFF2-40B4-BE49-F238E27FC236}">
                <a16:creationId xmlns:a16="http://schemas.microsoft.com/office/drawing/2014/main" id="{1CC6E735-B947-4154-99C9-F07FA09EDA74}"/>
              </a:ext>
            </a:extLst>
          </p:cNvPr>
          <p:cNvCxnSpPr/>
          <p:nvPr/>
        </p:nvCxnSpPr>
        <p:spPr>
          <a:xfrm>
            <a:off x="4629150" y="5273675"/>
            <a:ext cx="0" cy="904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67BE2B9-CF56-40F1-A3A4-3403059E955E}"/>
              </a:ext>
            </a:extLst>
          </p:cNvPr>
          <p:cNvCxnSpPr/>
          <p:nvPr/>
        </p:nvCxnSpPr>
        <p:spPr>
          <a:xfrm>
            <a:off x="4594225" y="5267325"/>
            <a:ext cx="0" cy="904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E707CBA-F791-4D08-A7A6-146B6841DBB1}"/>
              </a:ext>
            </a:extLst>
          </p:cNvPr>
          <p:cNvCxnSpPr/>
          <p:nvPr/>
        </p:nvCxnSpPr>
        <p:spPr>
          <a:xfrm>
            <a:off x="4614863" y="5256213"/>
            <a:ext cx="0" cy="904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7112" name="Group 10">
            <a:extLst>
              <a:ext uri="{FF2B5EF4-FFF2-40B4-BE49-F238E27FC236}">
                <a16:creationId xmlns:a16="http://schemas.microsoft.com/office/drawing/2014/main" id="{5C5418FD-FBE7-4314-9618-E60BA2C1C369}"/>
              </a:ext>
            </a:extLst>
          </p:cNvPr>
          <p:cNvGrpSpPr>
            <a:grpSpLocks/>
          </p:cNvGrpSpPr>
          <p:nvPr/>
        </p:nvGrpSpPr>
        <p:grpSpPr bwMode="auto">
          <a:xfrm>
            <a:off x="6583908" y="1621904"/>
            <a:ext cx="4833938" cy="1900238"/>
            <a:chOff x="2057400" y="4235751"/>
            <a:chExt cx="4833937" cy="1900354"/>
          </a:xfrm>
        </p:grpSpPr>
        <p:pic>
          <p:nvPicPr>
            <p:cNvPr id="47114" name="Picture 1">
              <a:extLst>
                <a:ext uri="{FF2B5EF4-FFF2-40B4-BE49-F238E27FC236}">
                  <a16:creationId xmlns:a16="http://schemas.microsoft.com/office/drawing/2014/main" id="{42C1B8E4-95C2-4099-9B98-314C17D0FC11}"/>
                </a:ext>
              </a:extLst>
            </p:cNvPr>
            <p:cNvPicPr>
              <a:picLocks noChangeAspect="1"/>
            </p:cNvPicPr>
            <p:nvPr/>
          </p:nvPicPr>
          <p:blipFill>
            <a:blip r:embed="rId3">
              <a:extLst>
                <a:ext uri="{28A0092B-C50C-407E-A947-70E740481C1C}">
                  <a14:useLocalDpi xmlns:a14="http://schemas.microsoft.com/office/drawing/2010/main" val="0"/>
                </a:ext>
              </a:extLst>
            </a:blip>
            <a:srcRect l="2138" t="24516" r="4112" b="41994"/>
            <a:stretch>
              <a:fillRect/>
            </a:stretch>
          </p:blipFill>
          <p:spPr bwMode="auto">
            <a:xfrm>
              <a:off x="2057400" y="5209674"/>
              <a:ext cx="4572000" cy="92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a:extLst>
                <a:ext uri="{FF2B5EF4-FFF2-40B4-BE49-F238E27FC236}">
                  <a16:creationId xmlns:a16="http://schemas.microsoft.com/office/drawing/2014/main" id="{001E45DC-83DA-4248-BD08-150A84B45950}"/>
                </a:ext>
              </a:extLst>
            </p:cNvPr>
            <p:cNvSpPr/>
            <p:nvPr/>
          </p:nvSpPr>
          <p:spPr>
            <a:xfrm>
              <a:off x="2990850" y="5329606"/>
              <a:ext cx="158750" cy="57153"/>
            </a:xfrm>
            <a:custGeom>
              <a:avLst/>
              <a:gdLst>
                <a:gd name="connsiteX0" fmla="*/ 0 w 158212"/>
                <a:gd name="connsiteY0" fmla="*/ 28641 h 57216"/>
                <a:gd name="connsiteX1" fmla="*/ 23813 w 158212"/>
                <a:gd name="connsiteY1" fmla="*/ 42928 h 57216"/>
                <a:gd name="connsiteX2" fmla="*/ 38100 w 158212"/>
                <a:gd name="connsiteY2" fmla="*/ 52453 h 57216"/>
                <a:gd name="connsiteX3" fmla="*/ 80963 w 158212"/>
                <a:gd name="connsiteY3" fmla="*/ 57216 h 57216"/>
                <a:gd name="connsiteX4" fmla="*/ 142875 w 158212"/>
                <a:gd name="connsiteY4" fmla="*/ 52453 h 57216"/>
                <a:gd name="connsiteX5" fmla="*/ 157163 w 158212"/>
                <a:gd name="connsiteY5" fmla="*/ 47691 h 57216"/>
                <a:gd name="connsiteX6" fmla="*/ 152400 w 158212"/>
                <a:gd name="connsiteY6" fmla="*/ 14353 h 57216"/>
                <a:gd name="connsiteX7" fmla="*/ 138113 w 158212"/>
                <a:gd name="connsiteY7" fmla="*/ 4828 h 57216"/>
                <a:gd name="connsiteX8" fmla="*/ 114300 w 158212"/>
                <a:gd name="connsiteY8" fmla="*/ 66 h 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212" h="57216">
                  <a:moveTo>
                    <a:pt x="0" y="28641"/>
                  </a:moveTo>
                  <a:cubicBezTo>
                    <a:pt x="7938" y="33403"/>
                    <a:pt x="15963" y="38022"/>
                    <a:pt x="23813" y="42928"/>
                  </a:cubicBezTo>
                  <a:cubicBezTo>
                    <a:pt x="28667" y="45961"/>
                    <a:pt x="32547" y="51065"/>
                    <a:pt x="38100" y="52453"/>
                  </a:cubicBezTo>
                  <a:cubicBezTo>
                    <a:pt x="52046" y="55940"/>
                    <a:pt x="66675" y="55628"/>
                    <a:pt x="80963" y="57216"/>
                  </a:cubicBezTo>
                  <a:cubicBezTo>
                    <a:pt x="101600" y="55628"/>
                    <a:pt x="122337" y="55020"/>
                    <a:pt x="142875" y="52453"/>
                  </a:cubicBezTo>
                  <a:cubicBezTo>
                    <a:pt x="147856" y="51830"/>
                    <a:pt x="155945" y="52561"/>
                    <a:pt x="157163" y="47691"/>
                  </a:cubicBezTo>
                  <a:cubicBezTo>
                    <a:pt x="159886" y="36801"/>
                    <a:pt x="156959" y="24611"/>
                    <a:pt x="152400" y="14353"/>
                  </a:cubicBezTo>
                  <a:cubicBezTo>
                    <a:pt x="150075" y="9123"/>
                    <a:pt x="143232" y="7388"/>
                    <a:pt x="138113" y="4828"/>
                  </a:cubicBezTo>
                  <a:cubicBezTo>
                    <a:pt x="126581" y="-938"/>
                    <a:pt x="125197" y="66"/>
                    <a:pt x="114300" y="66"/>
                  </a:cubicBez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a:solidFill>
                    <a:srgbClr val="FF0000"/>
                  </a:solidFill>
                </a:ln>
                <a:solidFill>
                  <a:srgbClr val="FF0000"/>
                </a:solidFill>
              </a:endParaRPr>
            </a:p>
          </p:txBody>
        </p:sp>
        <p:grpSp>
          <p:nvGrpSpPr>
            <p:cNvPr id="47116" name="Group 9">
              <a:extLst>
                <a:ext uri="{FF2B5EF4-FFF2-40B4-BE49-F238E27FC236}">
                  <a16:creationId xmlns:a16="http://schemas.microsoft.com/office/drawing/2014/main" id="{D022D410-C7E8-4B85-93A9-EC2787C834D3}"/>
                </a:ext>
              </a:extLst>
            </p:cNvPr>
            <p:cNvGrpSpPr>
              <a:grpSpLocks/>
            </p:cNvGrpSpPr>
            <p:nvPr/>
          </p:nvGrpSpPr>
          <p:grpSpPr bwMode="auto">
            <a:xfrm>
              <a:off x="2852737" y="4235751"/>
              <a:ext cx="4038600" cy="1136000"/>
              <a:chOff x="2852737" y="4235751"/>
              <a:chExt cx="4038600" cy="1136000"/>
            </a:xfrm>
          </p:grpSpPr>
          <p:pic>
            <p:nvPicPr>
              <p:cNvPr id="47117" name="Picture 2">
                <a:extLst>
                  <a:ext uri="{FF2B5EF4-FFF2-40B4-BE49-F238E27FC236}">
                    <a16:creationId xmlns:a16="http://schemas.microsoft.com/office/drawing/2014/main" id="{C4376157-4980-4CF9-BE21-003A409576FB}"/>
                  </a:ext>
                </a:extLst>
              </p:cNvPr>
              <p:cNvPicPr>
                <a:picLocks noChangeAspect="1"/>
              </p:cNvPicPr>
              <p:nvPr/>
            </p:nvPicPr>
            <p:blipFill>
              <a:blip r:embed="rId4">
                <a:extLst>
                  <a:ext uri="{28A0092B-C50C-407E-A947-70E740481C1C}">
                    <a14:useLocalDpi xmlns:a14="http://schemas.microsoft.com/office/drawing/2010/main" val="0"/>
                  </a:ext>
                </a:extLst>
              </a:blip>
              <a:srcRect b="5794"/>
              <a:stretch>
                <a:fillRect/>
              </a:stretch>
            </p:blipFill>
            <p:spPr bwMode="auto">
              <a:xfrm>
                <a:off x="2852737" y="4235751"/>
                <a:ext cx="4038600" cy="10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6A22FAAA-FBC0-4F8D-86B9-0EFC5FEB1B13}"/>
                  </a:ext>
                </a:extLst>
              </p:cNvPr>
              <p:cNvCxnSpPr/>
              <p:nvPr/>
            </p:nvCxnSpPr>
            <p:spPr>
              <a:xfrm>
                <a:off x="3032125" y="5274039"/>
                <a:ext cx="0" cy="920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67C87D3E-A663-4281-AA08-016CBF935131}"/>
                  </a:ext>
                </a:extLst>
              </p:cNvPr>
              <p:cNvSpPr/>
              <p:nvPr/>
            </p:nvSpPr>
            <p:spPr>
              <a:xfrm rot="21166182">
                <a:off x="3033713" y="5215298"/>
                <a:ext cx="66675" cy="71441"/>
              </a:xfrm>
              <a:custGeom>
                <a:avLst/>
                <a:gdLst>
                  <a:gd name="connsiteX0" fmla="*/ 0 w 66972"/>
                  <a:gd name="connsiteY0" fmla="*/ 0 h 71437"/>
                  <a:gd name="connsiteX1" fmla="*/ 4762 w 66972"/>
                  <a:gd name="connsiteY1" fmla="*/ 23812 h 71437"/>
                  <a:gd name="connsiteX2" fmla="*/ 9525 w 66972"/>
                  <a:gd name="connsiteY2" fmla="*/ 38100 h 71437"/>
                  <a:gd name="connsiteX3" fmla="*/ 19050 w 66972"/>
                  <a:gd name="connsiteY3" fmla="*/ 23812 h 71437"/>
                  <a:gd name="connsiteX4" fmla="*/ 23812 w 66972"/>
                  <a:gd name="connsiteY4" fmla="*/ 38100 h 71437"/>
                  <a:gd name="connsiteX5" fmla="*/ 33337 w 66972"/>
                  <a:gd name="connsiteY5" fmla="*/ 71437 h 71437"/>
                  <a:gd name="connsiteX6" fmla="*/ 42862 w 66972"/>
                  <a:gd name="connsiteY6" fmla="*/ 42862 h 71437"/>
                  <a:gd name="connsiteX7" fmla="*/ 47625 w 66972"/>
                  <a:gd name="connsiteY7" fmla="*/ 28575 h 71437"/>
                  <a:gd name="connsiteX8" fmla="*/ 38100 w 66972"/>
                  <a:gd name="connsiteY8" fmla="*/ 0 h 71437"/>
                  <a:gd name="connsiteX9" fmla="*/ 42862 w 66972"/>
                  <a:gd name="connsiteY9" fmla="*/ 14287 h 71437"/>
                  <a:gd name="connsiteX10" fmla="*/ 52387 w 66972"/>
                  <a:gd name="connsiteY10" fmla="*/ 47625 h 71437"/>
                  <a:gd name="connsiteX11" fmla="*/ 57150 w 66972"/>
                  <a:gd name="connsiteY11" fmla="*/ 61912 h 71437"/>
                  <a:gd name="connsiteX12" fmla="*/ 66675 w 66972"/>
                  <a:gd name="connsiteY12" fmla="*/ 33337 h 71437"/>
                  <a:gd name="connsiteX13" fmla="*/ 61912 w 66972"/>
                  <a:gd name="connsiteY13" fmla="*/ 9525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972" h="71437">
                    <a:moveTo>
                      <a:pt x="0" y="0"/>
                    </a:moveTo>
                    <a:cubicBezTo>
                      <a:pt x="1587" y="7937"/>
                      <a:pt x="2799" y="15959"/>
                      <a:pt x="4762" y="23812"/>
                    </a:cubicBezTo>
                    <a:cubicBezTo>
                      <a:pt x="5980" y="28682"/>
                      <a:pt x="4505" y="38100"/>
                      <a:pt x="9525" y="38100"/>
                    </a:cubicBezTo>
                    <a:cubicBezTo>
                      <a:pt x="15249" y="38100"/>
                      <a:pt x="15875" y="28575"/>
                      <a:pt x="19050" y="23812"/>
                    </a:cubicBezTo>
                    <a:cubicBezTo>
                      <a:pt x="19050" y="23812"/>
                      <a:pt x="22433" y="33273"/>
                      <a:pt x="23812" y="38100"/>
                    </a:cubicBezTo>
                    <a:cubicBezTo>
                      <a:pt x="35769" y="79952"/>
                      <a:pt x="21921" y="37188"/>
                      <a:pt x="33337" y="71437"/>
                    </a:cubicBezTo>
                    <a:lnTo>
                      <a:pt x="42862" y="42862"/>
                    </a:lnTo>
                    <a:lnTo>
                      <a:pt x="47625" y="28575"/>
                    </a:lnTo>
                    <a:lnTo>
                      <a:pt x="38100" y="0"/>
                    </a:lnTo>
                    <a:lnTo>
                      <a:pt x="42862" y="14287"/>
                    </a:lnTo>
                    <a:cubicBezTo>
                      <a:pt x="54289" y="48568"/>
                      <a:pt x="40418" y="5734"/>
                      <a:pt x="52387" y="47625"/>
                    </a:cubicBezTo>
                    <a:cubicBezTo>
                      <a:pt x="53766" y="52452"/>
                      <a:pt x="55562" y="57150"/>
                      <a:pt x="57150" y="61912"/>
                    </a:cubicBezTo>
                    <a:cubicBezTo>
                      <a:pt x="60325" y="52387"/>
                      <a:pt x="68644" y="43182"/>
                      <a:pt x="66675" y="33337"/>
                    </a:cubicBezTo>
                    <a:lnTo>
                      <a:pt x="61912" y="9525"/>
                    </a:lnTo>
                  </a:path>
                </a:pathLst>
              </a:cu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5" name="Straight Connector 14">
                <a:extLst>
                  <a:ext uri="{FF2B5EF4-FFF2-40B4-BE49-F238E27FC236}">
                    <a16:creationId xmlns:a16="http://schemas.microsoft.com/office/drawing/2014/main" id="{8D64E3E0-E9EA-490F-A56A-5566F87600C7}"/>
                  </a:ext>
                </a:extLst>
              </p:cNvPr>
              <p:cNvCxnSpPr/>
              <p:nvPr/>
            </p:nvCxnSpPr>
            <p:spPr>
              <a:xfrm>
                <a:off x="3048000" y="5251813"/>
                <a:ext cx="0" cy="9049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99E290-94D5-4B71-A59D-9A1B230BC2BE}"/>
                  </a:ext>
                </a:extLst>
              </p:cNvPr>
              <p:cNvCxnSpPr/>
              <p:nvPr/>
            </p:nvCxnSpPr>
            <p:spPr>
              <a:xfrm>
                <a:off x="3067050" y="5281978"/>
                <a:ext cx="0" cy="9049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8EC5824-7FB9-49DE-BDC9-FBF67053CC9C}"/>
              </a:ext>
            </a:extLst>
          </p:cNvPr>
          <p:cNvSpPr>
            <a:spLocks noGrp="1"/>
          </p:cNvSpPr>
          <p:nvPr>
            <p:ph type="title"/>
          </p:nvPr>
        </p:nvSpPr>
        <p:spPr/>
        <p:txBody>
          <a:bodyPr/>
          <a:lstStyle/>
          <a:p>
            <a:pPr fontAlgn="auto">
              <a:spcAft>
                <a:spcPts val="0"/>
              </a:spcAft>
              <a:defRPr/>
            </a:pPr>
            <a:r>
              <a:rPr lang="en-US"/>
              <a:t>Oxygen Acetylene Cutting Operation</a:t>
            </a:r>
          </a:p>
        </p:txBody>
      </p:sp>
      <p:grpSp>
        <p:nvGrpSpPr>
          <p:cNvPr id="49158" name="Group 2">
            <a:extLst>
              <a:ext uri="{FF2B5EF4-FFF2-40B4-BE49-F238E27FC236}">
                <a16:creationId xmlns:a16="http://schemas.microsoft.com/office/drawing/2014/main" id="{4E4BB69F-1E22-4F7A-93CD-2C1C1566C359}"/>
              </a:ext>
            </a:extLst>
          </p:cNvPr>
          <p:cNvGrpSpPr>
            <a:grpSpLocks/>
          </p:cNvGrpSpPr>
          <p:nvPr/>
        </p:nvGrpSpPr>
        <p:grpSpPr bwMode="auto">
          <a:xfrm>
            <a:off x="3587087" y="3717736"/>
            <a:ext cx="5638800" cy="1849438"/>
            <a:chOff x="1981200" y="4182690"/>
            <a:chExt cx="5638800" cy="1849141"/>
          </a:xfrm>
        </p:grpSpPr>
        <p:pic>
          <p:nvPicPr>
            <p:cNvPr id="49160" name="Picture 6">
              <a:extLst>
                <a:ext uri="{FF2B5EF4-FFF2-40B4-BE49-F238E27FC236}">
                  <a16:creationId xmlns:a16="http://schemas.microsoft.com/office/drawing/2014/main" id="{B41C73C6-FB1F-4047-9E21-4C314E62138C}"/>
                </a:ext>
              </a:extLst>
            </p:cNvPr>
            <p:cNvPicPr>
              <a:picLocks noChangeAspect="1"/>
            </p:cNvPicPr>
            <p:nvPr/>
          </p:nvPicPr>
          <p:blipFill>
            <a:blip r:embed="rId3">
              <a:extLst>
                <a:ext uri="{28A0092B-C50C-407E-A947-70E740481C1C}">
                  <a14:useLocalDpi xmlns:a14="http://schemas.microsoft.com/office/drawing/2010/main" val="0"/>
                </a:ext>
              </a:extLst>
            </a:blip>
            <a:srcRect l="2138" t="24516" r="4112" b="41994"/>
            <a:stretch>
              <a:fillRect/>
            </a:stretch>
          </p:blipFill>
          <p:spPr bwMode="auto">
            <a:xfrm>
              <a:off x="1981200" y="5105400"/>
              <a:ext cx="4572000" cy="92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a:extLst>
                <a:ext uri="{FF2B5EF4-FFF2-40B4-BE49-F238E27FC236}">
                  <a16:creationId xmlns:a16="http://schemas.microsoft.com/office/drawing/2014/main" id="{3088DC54-E085-4C7B-BE43-164A5B5FDACD}"/>
                </a:ext>
              </a:extLst>
            </p:cNvPr>
            <p:cNvSpPr/>
            <p:nvPr/>
          </p:nvSpPr>
          <p:spPr>
            <a:xfrm>
              <a:off x="2738438" y="5227097"/>
              <a:ext cx="1089025" cy="99997"/>
            </a:xfrm>
            <a:custGeom>
              <a:avLst/>
              <a:gdLst>
                <a:gd name="connsiteX0" fmla="*/ 0 w 1088231"/>
                <a:gd name="connsiteY0" fmla="*/ 47625 h 100012"/>
                <a:gd name="connsiteX1" fmla="*/ 1002506 w 1088231"/>
                <a:gd name="connsiteY1" fmla="*/ 100012 h 100012"/>
                <a:gd name="connsiteX2" fmla="*/ 1088231 w 1088231"/>
                <a:gd name="connsiteY2" fmla="*/ 30956 h 100012"/>
                <a:gd name="connsiteX3" fmla="*/ 288131 w 1088231"/>
                <a:gd name="connsiteY3" fmla="*/ 0 h 100012"/>
                <a:gd name="connsiteX4" fmla="*/ 0 w 1088231"/>
                <a:gd name="connsiteY4" fmla="*/ 47625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231" h="100012">
                  <a:moveTo>
                    <a:pt x="0" y="47625"/>
                  </a:moveTo>
                  <a:lnTo>
                    <a:pt x="1002506" y="100012"/>
                  </a:lnTo>
                  <a:lnTo>
                    <a:pt x="1088231" y="30956"/>
                  </a:lnTo>
                  <a:lnTo>
                    <a:pt x="288131" y="0"/>
                  </a:lnTo>
                  <a:lnTo>
                    <a:pt x="0" y="4762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49162" name="Group 8">
              <a:extLst>
                <a:ext uri="{FF2B5EF4-FFF2-40B4-BE49-F238E27FC236}">
                  <a16:creationId xmlns:a16="http://schemas.microsoft.com/office/drawing/2014/main" id="{38E2A113-43D7-4629-921B-A39147DA7E9F}"/>
                </a:ext>
              </a:extLst>
            </p:cNvPr>
            <p:cNvGrpSpPr>
              <a:grpSpLocks/>
            </p:cNvGrpSpPr>
            <p:nvPr/>
          </p:nvGrpSpPr>
          <p:grpSpPr bwMode="auto">
            <a:xfrm>
              <a:off x="3581400" y="4182690"/>
              <a:ext cx="4038600" cy="1136000"/>
              <a:chOff x="2852737" y="4235751"/>
              <a:chExt cx="4038600" cy="1136000"/>
            </a:xfrm>
          </p:grpSpPr>
          <p:pic>
            <p:nvPicPr>
              <p:cNvPr id="49163" name="Picture 9">
                <a:extLst>
                  <a:ext uri="{FF2B5EF4-FFF2-40B4-BE49-F238E27FC236}">
                    <a16:creationId xmlns:a16="http://schemas.microsoft.com/office/drawing/2014/main" id="{7D24C629-D8CE-42D6-9923-E9F72B47F940}"/>
                  </a:ext>
                </a:extLst>
              </p:cNvPr>
              <p:cNvPicPr>
                <a:picLocks noChangeAspect="1"/>
              </p:cNvPicPr>
              <p:nvPr/>
            </p:nvPicPr>
            <p:blipFill>
              <a:blip r:embed="rId4">
                <a:extLst>
                  <a:ext uri="{28A0092B-C50C-407E-A947-70E740481C1C}">
                    <a14:useLocalDpi xmlns:a14="http://schemas.microsoft.com/office/drawing/2010/main" val="0"/>
                  </a:ext>
                </a:extLst>
              </a:blip>
              <a:srcRect b="5794"/>
              <a:stretch>
                <a:fillRect/>
              </a:stretch>
            </p:blipFill>
            <p:spPr bwMode="auto">
              <a:xfrm>
                <a:off x="2852737" y="4235751"/>
                <a:ext cx="4038600" cy="10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6E2919D3-97A7-49AB-BF29-710C972D1CCC}"/>
                  </a:ext>
                </a:extLst>
              </p:cNvPr>
              <p:cNvCxnSpPr/>
              <p:nvPr/>
            </p:nvCxnSpPr>
            <p:spPr>
              <a:xfrm>
                <a:off x="3032125" y="5273810"/>
                <a:ext cx="0" cy="920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C630C67F-5737-416A-8FC8-2968595B9D85}"/>
                  </a:ext>
                </a:extLst>
              </p:cNvPr>
              <p:cNvSpPr/>
              <p:nvPr/>
            </p:nvSpPr>
            <p:spPr>
              <a:xfrm rot="21166182">
                <a:off x="3033712" y="5215082"/>
                <a:ext cx="66675" cy="71426"/>
              </a:xfrm>
              <a:custGeom>
                <a:avLst/>
                <a:gdLst>
                  <a:gd name="connsiteX0" fmla="*/ 0 w 66972"/>
                  <a:gd name="connsiteY0" fmla="*/ 0 h 71437"/>
                  <a:gd name="connsiteX1" fmla="*/ 4762 w 66972"/>
                  <a:gd name="connsiteY1" fmla="*/ 23812 h 71437"/>
                  <a:gd name="connsiteX2" fmla="*/ 9525 w 66972"/>
                  <a:gd name="connsiteY2" fmla="*/ 38100 h 71437"/>
                  <a:gd name="connsiteX3" fmla="*/ 19050 w 66972"/>
                  <a:gd name="connsiteY3" fmla="*/ 23812 h 71437"/>
                  <a:gd name="connsiteX4" fmla="*/ 23812 w 66972"/>
                  <a:gd name="connsiteY4" fmla="*/ 38100 h 71437"/>
                  <a:gd name="connsiteX5" fmla="*/ 33337 w 66972"/>
                  <a:gd name="connsiteY5" fmla="*/ 71437 h 71437"/>
                  <a:gd name="connsiteX6" fmla="*/ 42862 w 66972"/>
                  <a:gd name="connsiteY6" fmla="*/ 42862 h 71437"/>
                  <a:gd name="connsiteX7" fmla="*/ 47625 w 66972"/>
                  <a:gd name="connsiteY7" fmla="*/ 28575 h 71437"/>
                  <a:gd name="connsiteX8" fmla="*/ 38100 w 66972"/>
                  <a:gd name="connsiteY8" fmla="*/ 0 h 71437"/>
                  <a:gd name="connsiteX9" fmla="*/ 42862 w 66972"/>
                  <a:gd name="connsiteY9" fmla="*/ 14287 h 71437"/>
                  <a:gd name="connsiteX10" fmla="*/ 52387 w 66972"/>
                  <a:gd name="connsiteY10" fmla="*/ 47625 h 71437"/>
                  <a:gd name="connsiteX11" fmla="*/ 57150 w 66972"/>
                  <a:gd name="connsiteY11" fmla="*/ 61912 h 71437"/>
                  <a:gd name="connsiteX12" fmla="*/ 66675 w 66972"/>
                  <a:gd name="connsiteY12" fmla="*/ 33337 h 71437"/>
                  <a:gd name="connsiteX13" fmla="*/ 61912 w 66972"/>
                  <a:gd name="connsiteY13" fmla="*/ 9525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972" h="71437">
                    <a:moveTo>
                      <a:pt x="0" y="0"/>
                    </a:moveTo>
                    <a:cubicBezTo>
                      <a:pt x="1587" y="7937"/>
                      <a:pt x="2799" y="15959"/>
                      <a:pt x="4762" y="23812"/>
                    </a:cubicBezTo>
                    <a:cubicBezTo>
                      <a:pt x="5980" y="28682"/>
                      <a:pt x="4505" y="38100"/>
                      <a:pt x="9525" y="38100"/>
                    </a:cubicBezTo>
                    <a:cubicBezTo>
                      <a:pt x="15249" y="38100"/>
                      <a:pt x="15875" y="28575"/>
                      <a:pt x="19050" y="23812"/>
                    </a:cubicBezTo>
                    <a:cubicBezTo>
                      <a:pt x="19050" y="23812"/>
                      <a:pt x="22433" y="33273"/>
                      <a:pt x="23812" y="38100"/>
                    </a:cubicBezTo>
                    <a:cubicBezTo>
                      <a:pt x="35769" y="79952"/>
                      <a:pt x="21921" y="37188"/>
                      <a:pt x="33337" y="71437"/>
                    </a:cubicBezTo>
                    <a:lnTo>
                      <a:pt x="42862" y="42862"/>
                    </a:lnTo>
                    <a:lnTo>
                      <a:pt x="47625" y="28575"/>
                    </a:lnTo>
                    <a:lnTo>
                      <a:pt x="38100" y="0"/>
                    </a:lnTo>
                    <a:lnTo>
                      <a:pt x="42862" y="14287"/>
                    </a:lnTo>
                    <a:cubicBezTo>
                      <a:pt x="54289" y="48568"/>
                      <a:pt x="40418" y="5734"/>
                      <a:pt x="52387" y="47625"/>
                    </a:cubicBezTo>
                    <a:cubicBezTo>
                      <a:pt x="53766" y="52452"/>
                      <a:pt x="55562" y="57150"/>
                      <a:pt x="57150" y="61912"/>
                    </a:cubicBezTo>
                    <a:cubicBezTo>
                      <a:pt x="60325" y="52387"/>
                      <a:pt x="68644" y="43182"/>
                      <a:pt x="66675" y="33337"/>
                    </a:cubicBezTo>
                    <a:lnTo>
                      <a:pt x="61912" y="9525"/>
                    </a:lnTo>
                  </a:path>
                </a:pathLst>
              </a:cu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3" name="Straight Connector 12">
                <a:extLst>
                  <a:ext uri="{FF2B5EF4-FFF2-40B4-BE49-F238E27FC236}">
                    <a16:creationId xmlns:a16="http://schemas.microsoft.com/office/drawing/2014/main" id="{059EEFD1-DA89-432D-992E-E91E695856A1}"/>
                  </a:ext>
                </a:extLst>
              </p:cNvPr>
              <p:cNvCxnSpPr/>
              <p:nvPr/>
            </p:nvCxnSpPr>
            <p:spPr>
              <a:xfrm>
                <a:off x="3048000" y="5251588"/>
                <a:ext cx="0" cy="9047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0F134B-2356-4FAF-B12F-4C3D70C50A6D}"/>
                  </a:ext>
                </a:extLst>
              </p:cNvPr>
              <p:cNvCxnSpPr/>
              <p:nvPr/>
            </p:nvCxnSpPr>
            <p:spPr>
              <a:xfrm>
                <a:off x="3067050" y="5281746"/>
                <a:ext cx="0" cy="904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16" name="Content Placeholder 8">
            <a:extLst>
              <a:ext uri="{FF2B5EF4-FFF2-40B4-BE49-F238E27FC236}">
                <a16:creationId xmlns:a16="http://schemas.microsoft.com/office/drawing/2014/main" id="{F7770C4A-5F63-4473-9BDE-15026697F09C}"/>
              </a:ext>
            </a:extLst>
          </p:cNvPr>
          <p:cNvSpPr txBox="1">
            <a:spLocks noChangeArrowheads="1"/>
          </p:cNvSpPr>
          <p:nvPr/>
        </p:nvSpPr>
        <p:spPr bwMode="auto">
          <a:xfrm>
            <a:off x="740664" y="1420420"/>
            <a:ext cx="11055750" cy="16044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fontAlgn="base">
              <a:lnSpc>
                <a:spcPct val="100000"/>
              </a:lnSpc>
              <a:spcBef>
                <a:spcPts val="1000"/>
              </a:spcBef>
              <a:spcAft>
                <a:spcPct val="0"/>
              </a:spcAft>
              <a:buFontTx/>
              <a:buNone/>
              <a:defRPr sz="2600" kern="1200">
                <a:solidFill>
                  <a:schemeClr val="tx1"/>
                </a:solidFill>
                <a:latin typeface="Open Sans"/>
                <a:ea typeface="+mn-ea"/>
                <a:cs typeface="+mn-cs"/>
              </a:defRPr>
            </a:lvl1pPr>
            <a:lvl2pPr marL="342900" indent="-342900" algn="l" rtl="0" fontAlgn="base">
              <a:lnSpc>
                <a:spcPct val="100000"/>
              </a:lnSpc>
              <a:spcBef>
                <a:spcPts val="1000"/>
              </a:spcBef>
              <a:spcAft>
                <a:spcPct val="0"/>
              </a:spcAft>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rtl="0" fontAlgn="base">
              <a:lnSpc>
                <a:spcPct val="100000"/>
              </a:lnSpc>
              <a:spcBef>
                <a:spcPts val="500"/>
              </a:spcBef>
              <a:spcAft>
                <a:spcPct val="0"/>
              </a:spcAft>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rtl="0" fontAlgn="base">
              <a:lnSpc>
                <a:spcPct val="100000"/>
              </a:lnSpc>
              <a:spcBef>
                <a:spcPts val="500"/>
              </a:spcBef>
              <a:spcAft>
                <a:spcPct val="0"/>
              </a:spcAft>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rtl="0" fontAlgn="base">
              <a:lnSpc>
                <a:spcPct val="100000"/>
              </a:lnSpc>
              <a:spcBef>
                <a:spcPts val="500"/>
              </a:spcBef>
              <a:spcAft>
                <a:spcPct val="0"/>
              </a:spcAft>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914400" eaLnBrk="1" hangingPunct="1"/>
            <a:r>
              <a:rPr lang="en-US" altLang="en-US" dirty="0"/>
              <a:t>Move the cutting torch at a speed that will keep the molten metal puddle intact. If the torch is moved too fast, the metal will not be heated properly and the cutting will stop. Close the oxygen blast trigger and let the metal reheat to a bright red, then restart the cut.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0FC133A-DBE9-4444-9855-EDA587B32A33}"/>
              </a:ext>
            </a:extLst>
          </p:cNvPr>
          <p:cNvSpPr>
            <a:spLocks noGrp="1"/>
          </p:cNvSpPr>
          <p:nvPr>
            <p:ph type="title"/>
          </p:nvPr>
        </p:nvSpPr>
        <p:spPr/>
        <p:txBody>
          <a:bodyPr/>
          <a:lstStyle/>
          <a:p>
            <a:pPr fontAlgn="auto">
              <a:spcAft>
                <a:spcPts val="0"/>
              </a:spcAft>
              <a:defRPr/>
            </a:pPr>
            <a:r>
              <a:rPr lang="en-US" dirty="0"/>
              <a:t>Oxygen Acetylene Cutting Operation</a:t>
            </a:r>
          </a:p>
        </p:txBody>
      </p:sp>
      <p:pic>
        <p:nvPicPr>
          <p:cNvPr id="51205" name="Picture 6">
            <a:extLst>
              <a:ext uri="{FF2B5EF4-FFF2-40B4-BE49-F238E27FC236}">
                <a16:creationId xmlns:a16="http://schemas.microsoft.com/office/drawing/2014/main" id="{C5EC01F2-BA99-4671-889D-6AD23B605051}"/>
              </a:ext>
            </a:extLst>
          </p:cNvPr>
          <p:cNvPicPr>
            <a:picLocks noChangeAspect="1"/>
          </p:cNvPicPr>
          <p:nvPr/>
        </p:nvPicPr>
        <p:blipFill>
          <a:blip r:embed="rId3">
            <a:extLst>
              <a:ext uri="{28A0092B-C50C-407E-A947-70E740481C1C}">
                <a14:useLocalDpi xmlns:a14="http://schemas.microsoft.com/office/drawing/2010/main" val="0"/>
              </a:ext>
            </a:extLst>
          </a:blip>
          <a:srcRect l="2138" t="24516" r="4112" b="41994"/>
          <a:stretch>
            <a:fillRect/>
          </a:stretch>
        </p:blipFill>
        <p:spPr bwMode="auto">
          <a:xfrm>
            <a:off x="4987119" y="2717539"/>
            <a:ext cx="45720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a:extLst>
              <a:ext uri="{FF2B5EF4-FFF2-40B4-BE49-F238E27FC236}">
                <a16:creationId xmlns:a16="http://schemas.microsoft.com/office/drawing/2014/main" id="{F5FF33FE-A549-44AC-AA90-CB1D9F329B26}"/>
              </a:ext>
            </a:extLst>
          </p:cNvPr>
          <p:cNvSpPr/>
          <p:nvPr/>
        </p:nvSpPr>
        <p:spPr>
          <a:xfrm>
            <a:off x="9235269" y="3011227"/>
            <a:ext cx="158750" cy="57150"/>
          </a:xfrm>
          <a:custGeom>
            <a:avLst/>
            <a:gdLst>
              <a:gd name="connsiteX0" fmla="*/ 0 w 158212"/>
              <a:gd name="connsiteY0" fmla="*/ 28641 h 57216"/>
              <a:gd name="connsiteX1" fmla="*/ 23813 w 158212"/>
              <a:gd name="connsiteY1" fmla="*/ 42928 h 57216"/>
              <a:gd name="connsiteX2" fmla="*/ 38100 w 158212"/>
              <a:gd name="connsiteY2" fmla="*/ 52453 h 57216"/>
              <a:gd name="connsiteX3" fmla="*/ 80963 w 158212"/>
              <a:gd name="connsiteY3" fmla="*/ 57216 h 57216"/>
              <a:gd name="connsiteX4" fmla="*/ 142875 w 158212"/>
              <a:gd name="connsiteY4" fmla="*/ 52453 h 57216"/>
              <a:gd name="connsiteX5" fmla="*/ 157163 w 158212"/>
              <a:gd name="connsiteY5" fmla="*/ 47691 h 57216"/>
              <a:gd name="connsiteX6" fmla="*/ 152400 w 158212"/>
              <a:gd name="connsiteY6" fmla="*/ 14353 h 57216"/>
              <a:gd name="connsiteX7" fmla="*/ 138113 w 158212"/>
              <a:gd name="connsiteY7" fmla="*/ 4828 h 57216"/>
              <a:gd name="connsiteX8" fmla="*/ 114300 w 158212"/>
              <a:gd name="connsiteY8" fmla="*/ 66 h 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212" h="57216">
                <a:moveTo>
                  <a:pt x="0" y="28641"/>
                </a:moveTo>
                <a:cubicBezTo>
                  <a:pt x="7938" y="33403"/>
                  <a:pt x="15963" y="38022"/>
                  <a:pt x="23813" y="42928"/>
                </a:cubicBezTo>
                <a:cubicBezTo>
                  <a:pt x="28667" y="45961"/>
                  <a:pt x="32547" y="51065"/>
                  <a:pt x="38100" y="52453"/>
                </a:cubicBezTo>
                <a:cubicBezTo>
                  <a:pt x="52046" y="55940"/>
                  <a:pt x="66675" y="55628"/>
                  <a:pt x="80963" y="57216"/>
                </a:cubicBezTo>
                <a:cubicBezTo>
                  <a:pt x="101600" y="55628"/>
                  <a:pt x="122337" y="55020"/>
                  <a:pt x="142875" y="52453"/>
                </a:cubicBezTo>
                <a:cubicBezTo>
                  <a:pt x="147856" y="51830"/>
                  <a:pt x="155945" y="52561"/>
                  <a:pt x="157163" y="47691"/>
                </a:cubicBezTo>
                <a:cubicBezTo>
                  <a:pt x="159886" y="36801"/>
                  <a:pt x="156959" y="24611"/>
                  <a:pt x="152400" y="14353"/>
                </a:cubicBezTo>
                <a:cubicBezTo>
                  <a:pt x="150075" y="9123"/>
                  <a:pt x="143232" y="7388"/>
                  <a:pt x="138113" y="4828"/>
                </a:cubicBezTo>
                <a:cubicBezTo>
                  <a:pt x="126581" y="-938"/>
                  <a:pt x="125197" y="66"/>
                  <a:pt x="114300" y="66"/>
                </a:cubicBez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a:solidFill>
                  <a:srgbClr val="FF0000"/>
                </a:solidFill>
              </a:ln>
              <a:solidFill>
                <a:srgbClr val="FF0000"/>
              </a:solidFill>
            </a:endParaRPr>
          </a:p>
        </p:txBody>
      </p:sp>
      <p:sp>
        <p:nvSpPr>
          <p:cNvPr id="12" name="Freeform 11">
            <a:extLst>
              <a:ext uri="{FF2B5EF4-FFF2-40B4-BE49-F238E27FC236}">
                <a16:creationId xmlns:a16="http://schemas.microsoft.com/office/drawing/2014/main" id="{4CBD845C-7EF7-413F-BFAD-16B52B23EC50}"/>
              </a:ext>
            </a:extLst>
          </p:cNvPr>
          <p:cNvSpPr/>
          <p:nvPr/>
        </p:nvSpPr>
        <p:spPr>
          <a:xfrm rot="21166182">
            <a:off x="9316232" y="2838189"/>
            <a:ext cx="66675" cy="7143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1208" name="Group 2">
            <a:extLst>
              <a:ext uri="{FF2B5EF4-FFF2-40B4-BE49-F238E27FC236}">
                <a16:creationId xmlns:a16="http://schemas.microsoft.com/office/drawing/2014/main" id="{B4808E0F-22D1-415E-BAAE-EABB2C8DDE12}"/>
              </a:ext>
            </a:extLst>
          </p:cNvPr>
          <p:cNvGrpSpPr>
            <a:grpSpLocks/>
          </p:cNvGrpSpPr>
          <p:nvPr/>
        </p:nvGrpSpPr>
        <p:grpSpPr bwMode="auto">
          <a:xfrm rot="20700000">
            <a:off x="7700157" y="1850764"/>
            <a:ext cx="4273550" cy="1144588"/>
            <a:chOff x="4770120" y="4343400"/>
            <a:chExt cx="4273296" cy="1144336"/>
          </a:xfrm>
        </p:grpSpPr>
        <p:pic>
          <p:nvPicPr>
            <p:cNvPr id="51216" name="Picture 9">
              <a:extLst>
                <a:ext uri="{FF2B5EF4-FFF2-40B4-BE49-F238E27FC236}">
                  <a16:creationId xmlns:a16="http://schemas.microsoft.com/office/drawing/2014/main" id="{83678B1E-DCCB-4D48-9C89-5CD45444F462}"/>
                </a:ext>
              </a:extLst>
            </p:cNvPr>
            <p:cNvPicPr>
              <a:picLocks noChangeAspect="1"/>
            </p:cNvPicPr>
            <p:nvPr/>
          </p:nvPicPr>
          <p:blipFill>
            <a:blip r:embed="rId4">
              <a:extLst>
                <a:ext uri="{28A0092B-C50C-407E-A947-70E740481C1C}">
                  <a14:useLocalDpi xmlns:a14="http://schemas.microsoft.com/office/drawing/2010/main" val="0"/>
                </a:ext>
              </a:extLst>
            </a:blip>
            <a:srcRect l="-35547" t="-870" r="29736" b="6664"/>
            <a:stretch>
              <a:fillRect/>
            </a:stretch>
          </p:blipFill>
          <p:spPr bwMode="auto">
            <a:xfrm>
              <a:off x="4770120" y="4343400"/>
              <a:ext cx="4273296" cy="100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B3142277-F6EA-4489-895F-53789D4237AC}"/>
                </a:ext>
              </a:extLst>
            </p:cNvPr>
            <p:cNvCxnSpPr/>
            <p:nvPr/>
          </p:nvCxnSpPr>
          <p:spPr>
            <a:xfrm>
              <a:off x="6369846" y="5370628"/>
              <a:ext cx="0" cy="920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28CBE29-8CA4-4FA5-810F-74308BF2D014}"/>
                </a:ext>
              </a:extLst>
            </p:cNvPr>
            <p:cNvCxnSpPr/>
            <p:nvPr/>
          </p:nvCxnSpPr>
          <p:spPr>
            <a:xfrm>
              <a:off x="6400227" y="5362308"/>
              <a:ext cx="0" cy="9046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7D8701F-BD04-44E7-B9F6-E99A11467D29}"/>
                </a:ext>
              </a:extLst>
            </p:cNvPr>
            <p:cNvCxnSpPr/>
            <p:nvPr/>
          </p:nvCxnSpPr>
          <p:spPr>
            <a:xfrm>
              <a:off x="6418897" y="5396886"/>
              <a:ext cx="0" cy="9046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D9262C43-070B-4676-8BFE-CFE2065F54D9}"/>
                </a:ext>
              </a:extLst>
            </p:cNvPr>
            <p:cNvSpPr/>
            <p:nvPr/>
          </p:nvSpPr>
          <p:spPr>
            <a:xfrm>
              <a:off x="6389334" y="5319444"/>
              <a:ext cx="61909" cy="57137"/>
            </a:xfrm>
            <a:custGeom>
              <a:avLst/>
              <a:gdLst>
                <a:gd name="connsiteX0" fmla="*/ 0 w 61912"/>
                <a:gd name="connsiteY0" fmla="*/ 0 h 57150"/>
                <a:gd name="connsiteX1" fmla="*/ 4762 w 61912"/>
                <a:gd name="connsiteY1" fmla="*/ 35719 h 57150"/>
                <a:gd name="connsiteX2" fmla="*/ 7144 w 61912"/>
                <a:gd name="connsiteY2" fmla="*/ 42862 h 57150"/>
                <a:gd name="connsiteX3" fmla="*/ 16669 w 61912"/>
                <a:gd name="connsiteY3" fmla="*/ 28575 h 57150"/>
                <a:gd name="connsiteX4" fmla="*/ 21431 w 61912"/>
                <a:gd name="connsiteY4" fmla="*/ 14287 h 57150"/>
                <a:gd name="connsiteX5" fmla="*/ 26194 w 61912"/>
                <a:gd name="connsiteY5" fmla="*/ 28575 h 57150"/>
                <a:gd name="connsiteX6" fmla="*/ 33337 w 61912"/>
                <a:gd name="connsiteY6" fmla="*/ 45244 h 57150"/>
                <a:gd name="connsiteX7" fmla="*/ 38100 w 61912"/>
                <a:gd name="connsiteY7" fmla="*/ 38100 h 57150"/>
                <a:gd name="connsiteX8" fmla="*/ 40481 w 61912"/>
                <a:gd name="connsiteY8" fmla="*/ 16669 h 57150"/>
                <a:gd name="connsiteX9" fmla="*/ 42862 w 61912"/>
                <a:gd name="connsiteY9" fmla="*/ 28575 h 57150"/>
                <a:gd name="connsiteX10" fmla="*/ 47625 w 61912"/>
                <a:gd name="connsiteY10" fmla="*/ 42862 h 57150"/>
                <a:gd name="connsiteX11" fmla="*/ 50006 w 61912"/>
                <a:gd name="connsiteY11" fmla="*/ 50006 h 57150"/>
                <a:gd name="connsiteX12" fmla="*/ 54769 w 61912"/>
                <a:gd name="connsiteY12" fmla="*/ 57150 h 57150"/>
                <a:gd name="connsiteX13" fmla="*/ 61912 w 61912"/>
                <a:gd name="connsiteY13" fmla="*/ 42862 h 57150"/>
                <a:gd name="connsiteX14" fmla="*/ 57150 w 61912"/>
                <a:gd name="connsiteY14" fmla="*/ 23812 h 57150"/>
                <a:gd name="connsiteX15" fmla="*/ 54769 w 61912"/>
                <a:gd name="connsiteY1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12" h="57150">
                  <a:moveTo>
                    <a:pt x="0" y="0"/>
                  </a:moveTo>
                  <a:cubicBezTo>
                    <a:pt x="1145" y="10309"/>
                    <a:pt x="2388" y="25036"/>
                    <a:pt x="4762" y="35719"/>
                  </a:cubicBezTo>
                  <a:cubicBezTo>
                    <a:pt x="5307" y="38169"/>
                    <a:pt x="6350" y="40481"/>
                    <a:pt x="7144" y="42862"/>
                  </a:cubicBezTo>
                  <a:cubicBezTo>
                    <a:pt x="10319" y="38100"/>
                    <a:pt x="14859" y="34005"/>
                    <a:pt x="16669" y="28575"/>
                  </a:cubicBezTo>
                  <a:lnTo>
                    <a:pt x="21431" y="14287"/>
                  </a:lnTo>
                  <a:cubicBezTo>
                    <a:pt x="23019" y="19050"/>
                    <a:pt x="23949" y="24085"/>
                    <a:pt x="26194" y="28575"/>
                  </a:cubicBezTo>
                  <a:cubicBezTo>
                    <a:pt x="32078" y="40345"/>
                    <a:pt x="29834" y="34732"/>
                    <a:pt x="33337" y="45244"/>
                  </a:cubicBezTo>
                  <a:cubicBezTo>
                    <a:pt x="34925" y="42863"/>
                    <a:pt x="37406" y="40877"/>
                    <a:pt x="38100" y="38100"/>
                  </a:cubicBezTo>
                  <a:cubicBezTo>
                    <a:pt x="39843" y="31127"/>
                    <a:pt x="37267" y="23098"/>
                    <a:pt x="40481" y="16669"/>
                  </a:cubicBezTo>
                  <a:cubicBezTo>
                    <a:pt x="42291" y="13049"/>
                    <a:pt x="41797" y="24670"/>
                    <a:pt x="42862" y="28575"/>
                  </a:cubicBezTo>
                  <a:cubicBezTo>
                    <a:pt x="44183" y="33418"/>
                    <a:pt x="46037" y="38100"/>
                    <a:pt x="47625" y="42862"/>
                  </a:cubicBezTo>
                  <a:cubicBezTo>
                    <a:pt x="48419" y="45243"/>
                    <a:pt x="48614" y="47918"/>
                    <a:pt x="50006" y="50006"/>
                  </a:cubicBezTo>
                  <a:lnTo>
                    <a:pt x="54769" y="57150"/>
                  </a:lnTo>
                  <a:cubicBezTo>
                    <a:pt x="57177" y="53538"/>
                    <a:pt x="61912" y="47792"/>
                    <a:pt x="61912" y="42862"/>
                  </a:cubicBezTo>
                  <a:cubicBezTo>
                    <a:pt x="61912" y="37116"/>
                    <a:pt x="59029" y="29449"/>
                    <a:pt x="57150" y="23812"/>
                  </a:cubicBezTo>
                  <a:cubicBezTo>
                    <a:pt x="54657" y="6358"/>
                    <a:pt x="54769" y="12756"/>
                    <a:pt x="54769" y="4762"/>
                  </a:cubicBezTo>
                </a:path>
              </a:pathLst>
            </a:custGeom>
            <a:solidFill>
              <a:schemeClr val="accent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4" name="Freeform 23">
            <a:extLst>
              <a:ext uri="{FF2B5EF4-FFF2-40B4-BE49-F238E27FC236}">
                <a16:creationId xmlns:a16="http://schemas.microsoft.com/office/drawing/2014/main" id="{DD46655E-B280-467C-837E-5B2E456245CB}"/>
              </a:ext>
            </a:extLst>
          </p:cNvPr>
          <p:cNvSpPr/>
          <p:nvPr/>
        </p:nvSpPr>
        <p:spPr>
          <a:xfrm>
            <a:off x="8598682" y="3028689"/>
            <a:ext cx="762000" cy="100013"/>
          </a:xfrm>
          <a:custGeom>
            <a:avLst/>
            <a:gdLst>
              <a:gd name="connsiteX0" fmla="*/ 0 w 1088231"/>
              <a:gd name="connsiteY0" fmla="*/ 47625 h 100012"/>
              <a:gd name="connsiteX1" fmla="*/ 1002506 w 1088231"/>
              <a:gd name="connsiteY1" fmla="*/ 100012 h 100012"/>
              <a:gd name="connsiteX2" fmla="*/ 1088231 w 1088231"/>
              <a:gd name="connsiteY2" fmla="*/ 30956 h 100012"/>
              <a:gd name="connsiteX3" fmla="*/ 288131 w 1088231"/>
              <a:gd name="connsiteY3" fmla="*/ 0 h 100012"/>
              <a:gd name="connsiteX4" fmla="*/ 0 w 1088231"/>
              <a:gd name="connsiteY4" fmla="*/ 47625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231" h="100012">
                <a:moveTo>
                  <a:pt x="0" y="47625"/>
                </a:moveTo>
                <a:lnTo>
                  <a:pt x="1002506" y="100012"/>
                </a:lnTo>
                <a:lnTo>
                  <a:pt x="1088231" y="30956"/>
                </a:lnTo>
                <a:lnTo>
                  <a:pt x="288131" y="0"/>
                </a:lnTo>
                <a:lnTo>
                  <a:pt x="0" y="4762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Freeform 24">
            <a:extLst>
              <a:ext uri="{FF2B5EF4-FFF2-40B4-BE49-F238E27FC236}">
                <a16:creationId xmlns:a16="http://schemas.microsoft.com/office/drawing/2014/main" id="{E68A17AB-8B14-45E8-9D4B-5C9A31E3C20D}"/>
              </a:ext>
            </a:extLst>
          </p:cNvPr>
          <p:cNvSpPr/>
          <p:nvPr/>
        </p:nvSpPr>
        <p:spPr>
          <a:xfrm>
            <a:off x="8012894" y="2982652"/>
            <a:ext cx="762000" cy="100012"/>
          </a:xfrm>
          <a:custGeom>
            <a:avLst/>
            <a:gdLst>
              <a:gd name="connsiteX0" fmla="*/ 0 w 1088231"/>
              <a:gd name="connsiteY0" fmla="*/ 47625 h 100012"/>
              <a:gd name="connsiteX1" fmla="*/ 1002506 w 1088231"/>
              <a:gd name="connsiteY1" fmla="*/ 100012 h 100012"/>
              <a:gd name="connsiteX2" fmla="*/ 1088231 w 1088231"/>
              <a:gd name="connsiteY2" fmla="*/ 30956 h 100012"/>
              <a:gd name="connsiteX3" fmla="*/ 288131 w 1088231"/>
              <a:gd name="connsiteY3" fmla="*/ 0 h 100012"/>
              <a:gd name="connsiteX4" fmla="*/ 0 w 1088231"/>
              <a:gd name="connsiteY4" fmla="*/ 47625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231" h="100012">
                <a:moveTo>
                  <a:pt x="0" y="47625"/>
                </a:moveTo>
                <a:lnTo>
                  <a:pt x="1002506" y="100012"/>
                </a:lnTo>
                <a:lnTo>
                  <a:pt x="1088231" y="30956"/>
                </a:lnTo>
                <a:lnTo>
                  <a:pt x="288131" y="0"/>
                </a:lnTo>
                <a:lnTo>
                  <a:pt x="0" y="4762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Freeform 25">
            <a:extLst>
              <a:ext uri="{FF2B5EF4-FFF2-40B4-BE49-F238E27FC236}">
                <a16:creationId xmlns:a16="http://schemas.microsoft.com/office/drawing/2014/main" id="{18318B77-793B-40EE-ACF5-B9F7A3A0530A}"/>
              </a:ext>
            </a:extLst>
          </p:cNvPr>
          <p:cNvSpPr/>
          <p:nvPr/>
        </p:nvSpPr>
        <p:spPr>
          <a:xfrm>
            <a:off x="7463619" y="2949314"/>
            <a:ext cx="762000" cy="100013"/>
          </a:xfrm>
          <a:custGeom>
            <a:avLst/>
            <a:gdLst>
              <a:gd name="connsiteX0" fmla="*/ 0 w 1088231"/>
              <a:gd name="connsiteY0" fmla="*/ 47625 h 100012"/>
              <a:gd name="connsiteX1" fmla="*/ 1002506 w 1088231"/>
              <a:gd name="connsiteY1" fmla="*/ 100012 h 100012"/>
              <a:gd name="connsiteX2" fmla="*/ 1088231 w 1088231"/>
              <a:gd name="connsiteY2" fmla="*/ 30956 h 100012"/>
              <a:gd name="connsiteX3" fmla="*/ 288131 w 1088231"/>
              <a:gd name="connsiteY3" fmla="*/ 0 h 100012"/>
              <a:gd name="connsiteX4" fmla="*/ 0 w 1088231"/>
              <a:gd name="connsiteY4" fmla="*/ 47625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231" h="100012">
                <a:moveTo>
                  <a:pt x="0" y="47625"/>
                </a:moveTo>
                <a:lnTo>
                  <a:pt x="1002506" y="100012"/>
                </a:lnTo>
                <a:lnTo>
                  <a:pt x="1088231" y="30956"/>
                </a:lnTo>
                <a:lnTo>
                  <a:pt x="288131" y="0"/>
                </a:lnTo>
                <a:lnTo>
                  <a:pt x="0" y="4762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 name="Freeform 26">
            <a:extLst>
              <a:ext uri="{FF2B5EF4-FFF2-40B4-BE49-F238E27FC236}">
                <a16:creationId xmlns:a16="http://schemas.microsoft.com/office/drawing/2014/main" id="{25CD0E02-BAE6-4EBB-A07C-4463B1DA679F}"/>
              </a:ext>
            </a:extLst>
          </p:cNvPr>
          <p:cNvSpPr/>
          <p:nvPr/>
        </p:nvSpPr>
        <p:spPr>
          <a:xfrm>
            <a:off x="6892119" y="2914389"/>
            <a:ext cx="762000" cy="100013"/>
          </a:xfrm>
          <a:custGeom>
            <a:avLst/>
            <a:gdLst>
              <a:gd name="connsiteX0" fmla="*/ 0 w 1088231"/>
              <a:gd name="connsiteY0" fmla="*/ 47625 h 100012"/>
              <a:gd name="connsiteX1" fmla="*/ 1002506 w 1088231"/>
              <a:gd name="connsiteY1" fmla="*/ 100012 h 100012"/>
              <a:gd name="connsiteX2" fmla="*/ 1088231 w 1088231"/>
              <a:gd name="connsiteY2" fmla="*/ 30956 h 100012"/>
              <a:gd name="connsiteX3" fmla="*/ 288131 w 1088231"/>
              <a:gd name="connsiteY3" fmla="*/ 0 h 100012"/>
              <a:gd name="connsiteX4" fmla="*/ 0 w 1088231"/>
              <a:gd name="connsiteY4" fmla="*/ 47625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231" h="100012">
                <a:moveTo>
                  <a:pt x="0" y="47625"/>
                </a:moveTo>
                <a:lnTo>
                  <a:pt x="1002506" y="100012"/>
                </a:lnTo>
                <a:lnTo>
                  <a:pt x="1088231" y="30956"/>
                </a:lnTo>
                <a:lnTo>
                  <a:pt x="288131" y="0"/>
                </a:lnTo>
                <a:lnTo>
                  <a:pt x="0" y="4762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Freeform 27">
            <a:extLst>
              <a:ext uri="{FF2B5EF4-FFF2-40B4-BE49-F238E27FC236}">
                <a16:creationId xmlns:a16="http://schemas.microsoft.com/office/drawing/2014/main" id="{919E146F-B1AF-4569-8989-97A4C208C23B}"/>
              </a:ext>
            </a:extLst>
          </p:cNvPr>
          <p:cNvSpPr/>
          <p:nvPr/>
        </p:nvSpPr>
        <p:spPr>
          <a:xfrm>
            <a:off x="6358719" y="2885814"/>
            <a:ext cx="762000" cy="100013"/>
          </a:xfrm>
          <a:custGeom>
            <a:avLst/>
            <a:gdLst>
              <a:gd name="connsiteX0" fmla="*/ 0 w 1088231"/>
              <a:gd name="connsiteY0" fmla="*/ 47625 h 100012"/>
              <a:gd name="connsiteX1" fmla="*/ 1002506 w 1088231"/>
              <a:gd name="connsiteY1" fmla="*/ 100012 h 100012"/>
              <a:gd name="connsiteX2" fmla="*/ 1088231 w 1088231"/>
              <a:gd name="connsiteY2" fmla="*/ 30956 h 100012"/>
              <a:gd name="connsiteX3" fmla="*/ 288131 w 1088231"/>
              <a:gd name="connsiteY3" fmla="*/ 0 h 100012"/>
              <a:gd name="connsiteX4" fmla="*/ 0 w 1088231"/>
              <a:gd name="connsiteY4" fmla="*/ 47625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231" h="100012">
                <a:moveTo>
                  <a:pt x="0" y="47625"/>
                </a:moveTo>
                <a:lnTo>
                  <a:pt x="1002506" y="100012"/>
                </a:lnTo>
                <a:lnTo>
                  <a:pt x="1088231" y="30956"/>
                </a:lnTo>
                <a:lnTo>
                  <a:pt x="288131" y="0"/>
                </a:lnTo>
                <a:lnTo>
                  <a:pt x="0" y="4762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Freeform 28">
            <a:extLst>
              <a:ext uri="{FF2B5EF4-FFF2-40B4-BE49-F238E27FC236}">
                <a16:creationId xmlns:a16="http://schemas.microsoft.com/office/drawing/2014/main" id="{73C5DC38-0565-4DD1-87F5-3DA2C439EF57}"/>
              </a:ext>
            </a:extLst>
          </p:cNvPr>
          <p:cNvSpPr/>
          <p:nvPr/>
        </p:nvSpPr>
        <p:spPr>
          <a:xfrm>
            <a:off x="5796744" y="2849302"/>
            <a:ext cx="762000" cy="100012"/>
          </a:xfrm>
          <a:custGeom>
            <a:avLst/>
            <a:gdLst>
              <a:gd name="connsiteX0" fmla="*/ 0 w 1088231"/>
              <a:gd name="connsiteY0" fmla="*/ 47625 h 100012"/>
              <a:gd name="connsiteX1" fmla="*/ 1002506 w 1088231"/>
              <a:gd name="connsiteY1" fmla="*/ 100012 h 100012"/>
              <a:gd name="connsiteX2" fmla="*/ 1088231 w 1088231"/>
              <a:gd name="connsiteY2" fmla="*/ 30956 h 100012"/>
              <a:gd name="connsiteX3" fmla="*/ 288131 w 1088231"/>
              <a:gd name="connsiteY3" fmla="*/ 0 h 100012"/>
              <a:gd name="connsiteX4" fmla="*/ 0 w 1088231"/>
              <a:gd name="connsiteY4" fmla="*/ 47625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8231" h="100012">
                <a:moveTo>
                  <a:pt x="0" y="47625"/>
                </a:moveTo>
                <a:lnTo>
                  <a:pt x="1002506" y="100012"/>
                </a:lnTo>
                <a:lnTo>
                  <a:pt x="1088231" y="30956"/>
                </a:lnTo>
                <a:lnTo>
                  <a:pt x="288131" y="0"/>
                </a:lnTo>
                <a:lnTo>
                  <a:pt x="0" y="4762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Content Placeholder 8">
            <a:extLst>
              <a:ext uri="{FF2B5EF4-FFF2-40B4-BE49-F238E27FC236}">
                <a16:creationId xmlns:a16="http://schemas.microsoft.com/office/drawing/2014/main" id="{9BF65669-C93C-4853-9F23-4E77D37FCA4B}"/>
              </a:ext>
            </a:extLst>
          </p:cNvPr>
          <p:cNvSpPr txBox="1">
            <a:spLocks noChangeArrowheads="1"/>
          </p:cNvSpPr>
          <p:nvPr/>
        </p:nvSpPr>
        <p:spPr bwMode="auto">
          <a:xfrm>
            <a:off x="740664" y="1420420"/>
            <a:ext cx="5348887" cy="42638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fontAlgn="base">
              <a:lnSpc>
                <a:spcPct val="100000"/>
              </a:lnSpc>
              <a:spcBef>
                <a:spcPts val="1000"/>
              </a:spcBef>
              <a:spcAft>
                <a:spcPct val="0"/>
              </a:spcAft>
              <a:buFontTx/>
              <a:buNone/>
              <a:defRPr sz="2600" kern="1200">
                <a:solidFill>
                  <a:schemeClr val="tx1"/>
                </a:solidFill>
                <a:latin typeface="Open Sans"/>
                <a:ea typeface="+mn-ea"/>
                <a:cs typeface="+mn-cs"/>
              </a:defRPr>
            </a:lvl1pPr>
            <a:lvl2pPr marL="342900" indent="-342900" algn="l" rtl="0" fontAlgn="base">
              <a:lnSpc>
                <a:spcPct val="100000"/>
              </a:lnSpc>
              <a:spcBef>
                <a:spcPts val="1000"/>
              </a:spcBef>
              <a:spcAft>
                <a:spcPct val="0"/>
              </a:spcAft>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rtl="0" fontAlgn="base">
              <a:lnSpc>
                <a:spcPct val="100000"/>
              </a:lnSpc>
              <a:spcBef>
                <a:spcPts val="500"/>
              </a:spcBef>
              <a:spcAft>
                <a:spcPct val="0"/>
              </a:spcAft>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rtl="0" fontAlgn="base">
              <a:lnSpc>
                <a:spcPct val="100000"/>
              </a:lnSpc>
              <a:spcBef>
                <a:spcPts val="500"/>
              </a:spcBef>
              <a:spcAft>
                <a:spcPct val="0"/>
              </a:spcAft>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rtl="0" fontAlgn="base">
              <a:lnSpc>
                <a:spcPct val="100000"/>
              </a:lnSpc>
              <a:spcBef>
                <a:spcPts val="500"/>
              </a:spcBef>
              <a:spcAft>
                <a:spcPct val="0"/>
              </a:spcAft>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914400" eaLnBrk="1" hangingPunct="1"/>
            <a:r>
              <a:rPr lang="en-US" altLang="en-US" dirty="0"/>
              <a:t>At the end of the cut, tilt the torch a little to cut through the bottom of the metal. A steady movement will produce a straight cut. An unsteady movement will produce a wavy cut.</a:t>
            </a:r>
          </a:p>
          <a:p>
            <a:pPr lvl="1" defTabSz="914400" eaLnBrk="1" hangingPunct="1"/>
            <a:r>
              <a:rPr lang="en-US" altLang="en-US" dirty="0"/>
              <a:t>When finished cutting with the torch, close the oxygen valve on the torch handle first. Then close the acetylene valve. This safely stops the flame. </a:t>
            </a:r>
          </a:p>
          <a:p>
            <a:pPr lvl="1" defTabSz="914400" eaLnBrk="1" hangingPunct="1"/>
            <a:endParaRPr lang="en-US" altLang="en-US" dirty="0"/>
          </a:p>
        </p:txBody>
      </p:sp>
      <p:pic>
        <p:nvPicPr>
          <p:cNvPr id="30" name="Picture 1">
            <a:extLst>
              <a:ext uri="{FF2B5EF4-FFF2-40B4-BE49-F238E27FC236}">
                <a16:creationId xmlns:a16="http://schemas.microsoft.com/office/drawing/2014/main" id="{65CF62E9-DCE1-481A-8451-1E25BDFADD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8719" y="4096244"/>
            <a:ext cx="346075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2">
            <a:extLst>
              <a:ext uri="{FF2B5EF4-FFF2-40B4-BE49-F238E27FC236}">
                <a16:creationId xmlns:a16="http://schemas.microsoft.com/office/drawing/2014/main" id="{758AC003-A100-4673-8311-D6F9CBBDA09C}"/>
              </a:ext>
            </a:extLst>
          </p:cNvPr>
          <p:cNvSpPr txBox="1">
            <a:spLocks noChangeArrowheads="1"/>
          </p:cNvSpPr>
          <p:nvPr/>
        </p:nvSpPr>
        <p:spPr bwMode="auto">
          <a:xfrm>
            <a:off x="9270194" y="3940669"/>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Oxygen Valve</a:t>
            </a:r>
          </a:p>
        </p:txBody>
      </p:sp>
      <p:cxnSp>
        <p:nvCxnSpPr>
          <p:cNvPr id="32" name="Straight Arrow Connector 31">
            <a:extLst>
              <a:ext uri="{FF2B5EF4-FFF2-40B4-BE49-F238E27FC236}">
                <a16:creationId xmlns:a16="http://schemas.microsoft.com/office/drawing/2014/main" id="{EE84D443-F0EF-4954-B693-14CC6AF3C6E4}"/>
              </a:ext>
            </a:extLst>
          </p:cNvPr>
          <p:cNvCxnSpPr/>
          <p:nvPr/>
        </p:nvCxnSpPr>
        <p:spPr>
          <a:xfrm flipH="1">
            <a:off x="8355794" y="4124819"/>
            <a:ext cx="914400" cy="1857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6">
            <a:extLst>
              <a:ext uri="{FF2B5EF4-FFF2-40B4-BE49-F238E27FC236}">
                <a16:creationId xmlns:a16="http://schemas.microsoft.com/office/drawing/2014/main" id="{0232599D-387B-4D54-B44E-F0855AFB17C6}"/>
              </a:ext>
            </a:extLst>
          </p:cNvPr>
          <p:cNvSpPr txBox="1">
            <a:spLocks noChangeArrowheads="1"/>
          </p:cNvSpPr>
          <p:nvPr/>
        </p:nvSpPr>
        <p:spPr bwMode="auto">
          <a:xfrm>
            <a:off x="10032194" y="5845669"/>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Acetylene Valve</a:t>
            </a:r>
          </a:p>
        </p:txBody>
      </p:sp>
      <p:cxnSp>
        <p:nvCxnSpPr>
          <p:cNvPr id="34" name="Straight Arrow Connector 33">
            <a:extLst>
              <a:ext uri="{FF2B5EF4-FFF2-40B4-BE49-F238E27FC236}">
                <a16:creationId xmlns:a16="http://schemas.microsoft.com/office/drawing/2014/main" id="{3CE413BD-C032-44B8-B9CB-E691C015263A}"/>
              </a:ext>
            </a:extLst>
          </p:cNvPr>
          <p:cNvCxnSpPr>
            <a:stCxn id="33" idx="1"/>
          </p:cNvCxnSpPr>
          <p:nvPr/>
        </p:nvCxnSpPr>
        <p:spPr>
          <a:xfrm flipH="1" flipV="1">
            <a:off x="8355794" y="5312269"/>
            <a:ext cx="1676400" cy="717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6FD45F1-E010-4DEF-A5F8-466D1BBBC551}"/>
              </a:ext>
            </a:extLst>
          </p:cNvPr>
          <p:cNvSpPr>
            <a:spLocks noGrp="1"/>
          </p:cNvSpPr>
          <p:nvPr>
            <p:ph type="title"/>
          </p:nvPr>
        </p:nvSpPr>
        <p:spPr/>
        <p:txBody>
          <a:bodyPr/>
          <a:lstStyle/>
          <a:p>
            <a:pPr fontAlgn="auto">
              <a:spcAft>
                <a:spcPts val="0"/>
              </a:spcAft>
              <a:defRPr/>
            </a:pPr>
            <a:r>
              <a:rPr lang="en-US"/>
              <a:t>Oxygen Acetylene Cutting Operation</a:t>
            </a:r>
          </a:p>
        </p:txBody>
      </p:sp>
      <p:sp>
        <p:nvSpPr>
          <p:cNvPr id="55299" name="Content Placeholder 8">
            <a:extLst>
              <a:ext uri="{FF2B5EF4-FFF2-40B4-BE49-F238E27FC236}">
                <a16:creationId xmlns:a16="http://schemas.microsoft.com/office/drawing/2014/main" id="{224AF04B-C56E-4D23-B712-21CD8E47BCA5}"/>
              </a:ext>
            </a:extLst>
          </p:cNvPr>
          <p:cNvSpPr>
            <a:spLocks noGrp="1" noChangeArrowheads="1"/>
          </p:cNvSpPr>
          <p:nvPr>
            <p:ph sz="half" idx="1"/>
          </p:nvPr>
        </p:nvSpPr>
        <p:spPr bwMode="auto">
          <a:xfrm>
            <a:off x="740664" y="1420420"/>
            <a:ext cx="11055750" cy="49735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The turning off of the cutting torch when completely finished is the same process as when welding or brazing. The main valves on the tanks will be closed. After closing both tank valves, open the acetylene valve on the handle to bleed the acetylene line from the tank to the torch.  The regulator will show 0 pressure on the gauges. Close the acetylene valve on the torch and unscrew the regulator adjusting screw.</a:t>
            </a:r>
          </a:p>
          <a:p>
            <a:pPr lvl="1"/>
            <a:r>
              <a:rPr lang="en-US" altLang="en-US" dirty="0"/>
              <a:t>After the acetylene line is drained or purged, do the same thing to the oxygen line. Open the oxygen valve on the torch handle and drain the oxygen from the line and regulator. When the gauges read 0 pressure, loosen the regulator adjustment valve. Close the oxygen valve on the torch handle and the cutting head. Take the torch and other items to their storage place and straighten the hoses.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AEB128D-1E60-4006-B249-F246046769EC}"/>
              </a:ext>
            </a:extLst>
          </p:cNvPr>
          <p:cNvSpPr>
            <a:spLocks noGrp="1"/>
          </p:cNvSpPr>
          <p:nvPr>
            <p:ph type="title"/>
          </p:nvPr>
        </p:nvSpPr>
        <p:spPr/>
        <p:txBody>
          <a:bodyPr/>
          <a:lstStyle/>
          <a:p>
            <a:pPr fontAlgn="auto">
              <a:spcAft>
                <a:spcPts val="0"/>
              </a:spcAft>
              <a:defRPr/>
            </a:pPr>
            <a:r>
              <a:rPr lang="en-US"/>
              <a:t>Plasma Cutting Torch</a:t>
            </a:r>
          </a:p>
        </p:txBody>
      </p:sp>
      <p:pic>
        <p:nvPicPr>
          <p:cNvPr id="59396" name="Picture 2">
            <a:extLst>
              <a:ext uri="{FF2B5EF4-FFF2-40B4-BE49-F238E27FC236}">
                <a16:creationId xmlns:a16="http://schemas.microsoft.com/office/drawing/2014/main" id="{002C9DC0-420D-4FA0-9146-E7D0475ACC8F}"/>
              </a:ext>
            </a:extLst>
          </p:cNvPr>
          <p:cNvPicPr>
            <a:picLocks noChangeAspect="1"/>
          </p:cNvPicPr>
          <p:nvPr/>
        </p:nvPicPr>
        <p:blipFill>
          <a:blip r:embed="rId3">
            <a:extLst>
              <a:ext uri="{28A0092B-C50C-407E-A947-70E740481C1C}">
                <a14:useLocalDpi xmlns:a14="http://schemas.microsoft.com/office/drawing/2010/main" val="0"/>
              </a:ext>
            </a:extLst>
          </a:blip>
          <a:srcRect l="33043" r="39308"/>
          <a:stretch>
            <a:fillRect/>
          </a:stretch>
        </p:blipFill>
        <p:spPr bwMode="auto">
          <a:xfrm>
            <a:off x="7010400" y="1331913"/>
            <a:ext cx="1917700"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7">
            <a:extLst>
              <a:ext uri="{FF2B5EF4-FFF2-40B4-BE49-F238E27FC236}">
                <a16:creationId xmlns:a16="http://schemas.microsoft.com/office/drawing/2014/main" id="{5F2F8886-B1F5-44B9-9708-A86B81C5A337}"/>
              </a:ext>
            </a:extLst>
          </p:cNvPr>
          <p:cNvPicPr>
            <a:picLocks noChangeAspect="1"/>
          </p:cNvPicPr>
          <p:nvPr/>
        </p:nvPicPr>
        <p:blipFill>
          <a:blip r:embed="rId4">
            <a:extLst>
              <a:ext uri="{28A0092B-C50C-407E-A947-70E740481C1C}">
                <a14:useLocalDpi xmlns:a14="http://schemas.microsoft.com/office/drawing/2010/main" val="0"/>
              </a:ext>
            </a:extLst>
          </a:blip>
          <a:srcRect l="15913" t="13586" r="18686" b="15761"/>
          <a:stretch>
            <a:fillRect/>
          </a:stretch>
        </p:blipFill>
        <p:spPr bwMode="auto">
          <a:xfrm>
            <a:off x="2271713" y="1600200"/>
            <a:ext cx="2924175"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7A91B1A-1FBC-4FE3-81A6-7850A897B69E}"/>
              </a:ext>
            </a:extLst>
          </p:cNvPr>
          <p:cNvSpPr>
            <a:spLocks noGrp="1"/>
          </p:cNvSpPr>
          <p:nvPr>
            <p:ph type="title"/>
          </p:nvPr>
        </p:nvSpPr>
        <p:spPr/>
        <p:txBody>
          <a:bodyPr/>
          <a:lstStyle/>
          <a:p>
            <a:pPr fontAlgn="auto">
              <a:spcAft>
                <a:spcPts val="0"/>
              </a:spcAft>
              <a:defRPr/>
            </a:pPr>
            <a:r>
              <a:rPr lang="en-US"/>
              <a:t>Plasma Cutting Power Supply Parts</a:t>
            </a:r>
          </a:p>
        </p:txBody>
      </p:sp>
      <p:sp>
        <p:nvSpPr>
          <p:cNvPr id="2" name="Content Placeholder 1">
            <a:extLst>
              <a:ext uri="{FF2B5EF4-FFF2-40B4-BE49-F238E27FC236}">
                <a16:creationId xmlns:a16="http://schemas.microsoft.com/office/drawing/2014/main" id="{E5B4B6BE-26E8-498B-8120-7562FC9C33DA}"/>
              </a:ext>
            </a:extLst>
          </p:cNvPr>
          <p:cNvSpPr>
            <a:spLocks noGrp="1"/>
          </p:cNvSpPr>
          <p:nvPr>
            <p:ph idx="1"/>
          </p:nvPr>
        </p:nvSpPr>
        <p:spPr/>
        <p:txBody>
          <a:bodyPr/>
          <a:lstStyle/>
          <a:p>
            <a:pPr marL="0" indent="0">
              <a:buNone/>
            </a:pPr>
            <a:endParaRPr lang="en-US" dirty="0"/>
          </a:p>
        </p:txBody>
      </p:sp>
      <p:pic>
        <p:nvPicPr>
          <p:cNvPr id="61444" name="Picture 7">
            <a:extLst>
              <a:ext uri="{FF2B5EF4-FFF2-40B4-BE49-F238E27FC236}">
                <a16:creationId xmlns:a16="http://schemas.microsoft.com/office/drawing/2014/main" id="{924A3011-64B0-4E3D-82F9-F594D10E3E15}"/>
              </a:ext>
            </a:extLst>
          </p:cNvPr>
          <p:cNvPicPr>
            <a:picLocks noChangeAspect="1"/>
          </p:cNvPicPr>
          <p:nvPr/>
        </p:nvPicPr>
        <p:blipFill>
          <a:blip r:embed="rId3">
            <a:extLst>
              <a:ext uri="{28A0092B-C50C-407E-A947-70E740481C1C}">
                <a14:useLocalDpi xmlns:a14="http://schemas.microsoft.com/office/drawing/2010/main" val="0"/>
              </a:ext>
            </a:extLst>
          </a:blip>
          <a:srcRect l="15913" t="13586" r="18686" b="15761"/>
          <a:stretch>
            <a:fillRect/>
          </a:stretch>
        </p:blipFill>
        <p:spPr bwMode="auto">
          <a:xfrm>
            <a:off x="4648200" y="1600200"/>
            <a:ext cx="2924175"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1">
            <a:extLst>
              <a:ext uri="{FF2B5EF4-FFF2-40B4-BE49-F238E27FC236}">
                <a16:creationId xmlns:a16="http://schemas.microsoft.com/office/drawing/2014/main" id="{AB7D307A-A11E-490A-9601-A35052318BA0}"/>
              </a:ext>
            </a:extLst>
          </p:cNvPr>
          <p:cNvSpPr txBox="1">
            <a:spLocks noChangeArrowheads="1"/>
          </p:cNvSpPr>
          <p:nvPr/>
        </p:nvSpPr>
        <p:spPr bwMode="auto">
          <a:xfrm>
            <a:off x="3429000" y="16002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Ground Clamp</a:t>
            </a:r>
          </a:p>
        </p:txBody>
      </p:sp>
      <p:sp>
        <p:nvSpPr>
          <p:cNvPr id="61446" name="TextBox 2">
            <a:extLst>
              <a:ext uri="{FF2B5EF4-FFF2-40B4-BE49-F238E27FC236}">
                <a16:creationId xmlns:a16="http://schemas.microsoft.com/office/drawing/2014/main" id="{12677389-A4EF-4C82-B766-D1838A9F1AE1}"/>
              </a:ext>
            </a:extLst>
          </p:cNvPr>
          <p:cNvSpPr txBox="1">
            <a:spLocks noChangeArrowheads="1"/>
          </p:cNvSpPr>
          <p:nvPr/>
        </p:nvSpPr>
        <p:spPr bwMode="auto">
          <a:xfrm>
            <a:off x="2362200" y="26670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Air Pressure Gauge</a:t>
            </a:r>
          </a:p>
        </p:txBody>
      </p:sp>
      <p:sp>
        <p:nvSpPr>
          <p:cNvPr id="61447" name="TextBox 8">
            <a:extLst>
              <a:ext uri="{FF2B5EF4-FFF2-40B4-BE49-F238E27FC236}">
                <a16:creationId xmlns:a16="http://schemas.microsoft.com/office/drawing/2014/main" id="{EAE8E5E3-37E1-42CF-8369-2F014574FE49}"/>
              </a:ext>
            </a:extLst>
          </p:cNvPr>
          <p:cNvSpPr txBox="1">
            <a:spLocks noChangeArrowheads="1"/>
          </p:cNvSpPr>
          <p:nvPr/>
        </p:nvSpPr>
        <p:spPr bwMode="auto">
          <a:xfrm>
            <a:off x="1905000" y="3773488"/>
            <a:ext cx="237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Air Pressure Control</a:t>
            </a:r>
          </a:p>
        </p:txBody>
      </p:sp>
      <p:sp>
        <p:nvSpPr>
          <p:cNvPr id="61448" name="TextBox 9">
            <a:extLst>
              <a:ext uri="{FF2B5EF4-FFF2-40B4-BE49-F238E27FC236}">
                <a16:creationId xmlns:a16="http://schemas.microsoft.com/office/drawing/2014/main" id="{A1E522A9-1D17-4D4F-B01E-C086F3A8C42A}"/>
              </a:ext>
            </a:extLst>
          </p:cNvPr>
          <p:cNvSpPr txBox="1">
            <a:spLocks noChangeArrowheads="1"/>
          </p:cNvSpPr>
          <p:nvPr/>
        </p:nvSpPr>
        <p:spPr bwMode="auto">
          <a:xfrm>
            <a:off x="8305800" y="4713288"/>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Machine Lights</a:t>
            </a:r>
          </a:p>
        </p:txBody>
      </p:sp>
      <p:sp>
        <p:nvSpPr>
          <p:cNvPr id="61449" name="TextBox 10">
            <a:extLst>
              <a:ext uri="{FF2B5EF4-FFF2-40B4-BE49-F238E27FC236}">
                <a16:creationId xmlns:a16="http://schemas.microsoft.com/office/drawing/2014/main" id="{C4269592-91B4-4640-814C-B5E565BCC02A}"/>
              </a:ext>
            </a:extLst>
          </p:cNvPr>
          <p:cNvSpPr txBox="1">
            <a:spLocks noChangeArrowheads="1"/>
          </p:cNvSpPr>
          <p:nvPr/>
        </p:nvSpPr>
        <p:spPr bwMode="auto">
          <a:xfrm>
            <a:off x="1905000" y="48768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Connection for Torch</a:t>
            </a:r>
          </a:p>
        </p:txBody>
      </p:sp>
      <p:sp>
        <p:nvSpPr>
          <p:cNvPr id="61450" name="TextBox 11">
            <a:extLst>
              <a:ext uri="{FF2B5EF4-FFF2-40B4-BE49-F238E27FC236}">
                <a16:creationId xmlns:a16="http://schemas.microsoft.com/office/drawing/2014/main" id="{25F006FE-6DCE-4EF0-BC27-7E3A0AE30EC6}"/>
              </a:ext>
            </a:extLst>
          </p:cNvPr>
          <p:cNvSpPr txBox="1">
            <a:spLocks noChangeArrowheads="1"/>
          </p:cNvSpPr>
          <p:nvPr/>
        </p:nvSpPr>
        <p:spPr bwMode="auto">
          <a:xfrm>
            <a:off x="7734300" y="2774950"/>
            <a:ext cx="232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Amperage Control</a:t>
            </a:r>
          </a:p>
        </p:txBody>
      </p:sp>
      <p:cxnSp>
        <p:nvCxnSpPr>
          <p:cNvPr id="6" name="Straight Arrow Connector 5">
            <a:extLst>
              <a:ext uri="{FF2B5EF4-FFF2-40B4-BE49-F238E27FC236}">
                <a16:creationId xmlns:a16="http://schemas.microsoft.com/office/drawing/2014/main" id="{A971F9E4-A36B-4A3C-90CE-EDE108DC6361}"/>
              </a:ext>
            </a:extLst>
          </p:cNvPr>
          <p:cNvCxnSpPr/>
          <p:nvPr/>
        </p:nvCxnSpPr>
        <p:spPr>
          <a:xfrm>
            <a:off x="5029200" y="1784350"/>
            <a:ext cx="914400" cy="4254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F3B6CD1-D67D-4752-A9B9-9982D1B6FEBA}"/>
              </a:ext>
            </a:extLst>
          </p:cNvPr>
          <p:cNvCxnSpPr>
            <a:stCxn id="61446" idx="3"/>
          </p:cNvCxnSpPr>
          <p:nvPr/>
        </p:nvCxnSpPr>
        <p:spPr>
          <a:xfrm>
            <a:off x="4648200" y="2851150"/>
            <a:ext cx="533400" cy="6540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E2B9571-4A7A-49CA-87FD-80EDC36687C0}"/>
              </a:ext>
            </a:extLst>
          </p:cNvPr>
          <p:cNvCxnSpPr>
            <a:stCxn id="61447" idx="3"/>
          </p:cNvCxnSpPr>
          <p:nvPr/>
        </p:nvCxnSpPr>
        <p:spPr>
          <a:xfrm flipV="1">
            <a:off x="4281488" y="3886200"/>
            <a:ext cx="1662112" cy="71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7B841CF-652E-40E0-B76F-EBE423F2AA82}"/>
              </a:ext>
            </a:extLst>
          </p:cNvPr>
          <p:cNvCxnSpPr/>
          <p:nvPr/>
        </p:nvCxnSpPr>
        <p:spPr>
          <a:xfrm flipV="1">
            <a:off x="4114800" y="4419600"/>
            <a:ext cx="1143000" cy="641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3D622B7-A60B-440F-913F-B9270CC34DBB}"/>
              </a:ext>
            </a:extLst>
          </p:cNvPr>
          <p:cNvCxnSpPr>
            <a:stCxn id="61450" idx="1"/>
          </p:cNvCxnSpPr>
          <p:nvPr/>
        </p:nvCxnSpPr>
        <p:spPr>
          <a:xfrm flipH="1">
            <a:off x="7162800" y="2960688"/>
            <a:ext cx="571500" cy="6207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036EBA3-9BFE-4ABF-AB4C-0E8238E9430C}"/>
              </a:ext>
            </a:extLst>
          </p:cNvPr>
          <p:cNvCxnSpPr>
            <a:stCxn id="61448" idx="1"/>
          </p:cNvCxnSpPr>
          <p:nvPr/>
        </p:nvCxnSpPr>
        <p:spPr>
          <a:xfrm flipH="1" flipV="1">
            <a:off x="7162800" y="4343400"/>
            <a:ext cx="1143000" cy="555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
            <a:extLst>
              <a:ext uri="{FF2B5EF4-FFF2-40B4-BE49-F238E27FC236}">
                <a16:creationId xmlns:a16="http://schemas.microsoft.com/office/drawing/2014/main" id="{698DF7EC-C62C-4585-B41D-A3FB3BF0CC84}"/>
              </a:ext>
            </a:extLst>
          </p:cNvPr>
          <p:cNvPicPr>
            <a:picLocks noGrp="1" noChangeAspect="1"/>
          </p:cNvPicPr>
          <p:nvPr/>
        </p:nvPicPr>
        <p:blipFill>
          <a:blip r:embed="rId3">
            <a:extLst>
              <a:ext uri="{28A0092B-C50C-407E-A947-70E740481C1C}">
                <a14:useLocalDpi xmlns:a14="http://schemas.microsoft.com/office/drawing/2010/main" val="0"/>
              </a:ext>
            </a:extLst>
          </a:blip>
          <a:srcRect l="34297" t="8971" r="40739" b="8406"/>
          <a:stretch>
            <a:fillRect/>
          </a:stretch>
        </p:blipFill>
        <p:spPr bwMode="auto">
          <a:xfrm rot="17808731">
            <a:off x="4702969" y="1311275"/>
            <a:ext cx="2157412"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1">
            <a:extLst>
              <a:ext uri="{FF2B5EF4-FFF2-40B4-BE49-F238E27FC236}">
                <a16:creationId xmlns:a16="http://schemas.microsoft.com/office/drawing/2014/main" id="{BAE02B7E-76CB-4DB4-9B97-0F3953E37750}"/>
              </a:ext>
            </a:extLst>
          </p:cNvPr>
          <p:cNvSpPr>
            <a:spLocks noGrp="1"/>
          </p:cNvSpPr>
          <p:nvPr>
            <p:ph type="title"/>
          </p:nvPr>
        </p:nvSpPr>
        <p:spPr/>
        <p:txBody>
          <a:bodyPr/>
          <a:lstStyle/>
          <a:p>
            <a:pPr fontAlgn="auto">
              <a:spcAft>
                <a:spcPts val="0"/>
              </a:spcAft>
              <a:defRPr/>
            </a:pPr>
            <a:r>
              <a:rPr lang="en-US"/>
              <a:t>Plasma Cutting Torch Parts</a:t>
            </a:r>
          </a:p>
        </p:txBody>
      </p:sp>
      <p:pic>
        <p:nvPicPr>
          <p:cNvPr id="26627" name="Content Placeholder 1">
            <a:extLst>
              <a:ext uri="{FF2B5EF4-FFF2-40B4-BE49-F238E27FC236}">
                <a16:creationId xmlns:a16="http://schemas.microsoft.com/office/drawing/2014/main" id="{8DD50BEA-DBDF-4CA6-B7FD-BBC9FEA9005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34297" t="8971" r="40739" b="8406"/>
          <a:stretch>
            <a:fillRect/>
          </a:stretch>
        </p:blipFill>
        <p:spPr>
          <a:xfrm rot="17808731">
            <a:off x="4733132" y="1334294"/>
            <a:ext cx="2157412" cy="4768850"/>
          </a:xfrm>
        </p:spPr>
      </p:pic>
      <p:sp>
        <p:nvSpPr>
          <p:cNvPr id="63492" name="Slide Number Placeholder 3">
            <a:extLst>
              <a:ext uri="{FF2B5EF4-FFF2-40B4-BE49-F238E27FC236}">
                <a16:creationId xmlns:a16="http://schemas.microsoft.com/office/drawing/2014/main" id="{836AA686-FBA8-4661-87F3-C5ED279E994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254AE5A-4A9B-42A1-8414-7778EE12197C}" type="slidenum">
              <a:rPr lang="en-US" altLang="en-US" smtClean="0"/>
              <a:pPr fontAlgn="base">
                <a:spcBef>
                  <a:spcPct val="0"/>
                </a:spcBef>
                <a:spcAft>
                  <a:spcPct val="0"/>
                </a:spcAft>
              </a:pPr>
              <a:t>23</a:t>
            </a:fld>
            <a:endParaRPr lang="en-US" altLang="en-US"/>
          </a:p>
        </p:txBody>
      </p:sp>
      <p:sp>
        <p:nvSpPr>
          <p:cNvPr id="63493" name="TextBox 4">
            <a:extLst>
              <a:ext uri="{FF2B5EF4-FFF2-40B4-BE49-F238E27FC236}">
                <a16:creationId xmlns:a16="http://schemas.microsoft.com/office/drawing/2014/main" id="{9CC7670C-487B-4288-AC92-90C33BCD1ACD}"/>
              </a:ext>
            </a:extLst>
          </p:cNvPr>
          <p:cNvSpPr txBox="1">
            <a:spLocks noChangeArrowheads="1"/>
          </p:cNvSpPr>
          <p:nvPr/>
        </p:nvSpPr>
        <p:spPr bwMode="auto">
          <a:xfrm>
            <a:off x="5562600" y="51054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Trigger Lock </a:t>
            </a:r>
          </a:p>
        </p:txBody>
      </p:sp>
      <p:sp>
        <p:nvSpPr>
          <p:cNvPr id="63494" name="TextBox 5">
            <a:extLst>
              <a:ext uri="{FF2B5EF4-FFF2-40B4-BE49-F238E27FC236}">
                <a16:creationId xmlns:a16="http://schemas.microsoft.com/office/drawing/2014/main" id="{1EE5BE04-5764-4D5A-8E28-C3247280BAD5}"/>
              </a:ext>
            </a:extLst>
          </p:cNvPr>
          <p:cNvSpPr txBox="1">
            <a:spLocks noChangeArrowheads="1"/>
          </p:cNvSpPr>
          <p:nvPr/>
        </p:nvSpPr>
        <p:spPr bwMode="auto">
          <a:xfrm>
            <a:off x="4419600" y="47355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Trigger</a:t>
            </a:r>
          </a:p>
        </p:txBody>
      </p:sp>
      <p:sp>
        <p:nvSpPr>
          <p:cNvPr id="63495" name="TextBox 6">
            <a:extLst>
              <a:ext uri="{FF2B5EF4-FFF2-40B4-BE49-F238E27FC236}">
                <a16:creationId xmlns:a16="http://schemas.microsoft.com/office/drawing/2014/main" id="{9040419A-495E-47FA-A661-D7FAD5C8FCFF}"/>
              </a:ext>
            </a:extLst>
          </p:cNvPr>
          <p:cNvSpPr txBox="1">
            <a:spLocks noChangeArrowheads="1"/>
          </p:cNvSpPr>
          <p:nvPr/>
        </p:nvSpPr>
        <p:spPr bwMode="auto">
          <a:xfrm>
            <a:off x="6858000" y="2057400"/>
            <a:ext cx="95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Handle</a:t>
            </a:r>
          </a:p>
        </p:txBody>
      </p:sp>
      <p:sp>
        <p:nvSpPr>
          <p:cNvPr id="63496" name="TextBox 7">
            <a:extLst>
              <a:ext uri="{FF2B5EF4-FFF2-40B4-BE49-F238E27FC236}">
                <a16:creationId xmlns:a16="http://schemas.microsoft.com/office/drawing/2014/main" id="{EA4DD874-E992-47AA-8C1C-D68388BF85EB}"/>
              </a:ext>
            </a:extLst>
          </p:cNvPr>
          <p:cNvSpPr txBox="1">
            <a:spLocks noChangeArrowheads="1"/>
          </p:cNvSpPr>
          <p:nvPr/>
        </p:nvSpPr>
        <p:spPr bwMode="auto">
          <a:xfrm>
            <a:off x="1828800" y="3810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Cutting Tip</a:t>
            </a:r>
          </a:p>
        </p:txBody>
      </p:sp>
      <p:cxnSp>
        <p:nvCxnSpPr>
          <p:cNvPr id="10" name="Straight Arrow Connector 9">
            <a:extLst>
              <a:ext uri="{FF2B5EF4-FFF2-40B4-BE49-F238E27FC236}">
                <a16:creationId xmlns:a16="http://schemas.microsoft.com/office/drawing/2014/main" id="{B1850FAF-4805-4893-AADA-C3AC1CE0382C}"/>
              </a:ext>
            </a:extLst>
          </p:cNvPr>
          <p:cNvCxnSpPr/>
          <p:nvPr/>
        </p:nvCxnSpPr>
        <p:spPr>
          <a:xfrm flipV="1">
            <a:off x="2971800" y="3581400"/>
            <a:ext cx="4572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99FA28A-7506-43A0-8E9B-B591B791AD03}"/>
              </a:ext>
            </a:extLst>
          </p:cNvPr>
          <p:cNvCxnSpPr>
            <a:stCxn id="63495" idx="1"/>
          </p:cNvCxnSpPr>
          <p:nvPr/>
        </p:nvCxnSpPr>
        <p:spPr>
          <a:xfrm flipH="1">
            <a:off x="6172200" y="2241550"/>
            <a:ext cx="685800" cy="8064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9B7C357-57F2-464A-9B7E-FCEE260BED01}"/>
              </a:ext>
            </a:extLst>
          </p:cNvPr>
          <p:cNvCxnSpPr/>
          <p:nvPr/>
        </p:nvCxnSpPr>
        <p:spPr>
          <a:xfrm flipV="1">
            <a:off x="4572000" y="3352800"/>
            <a:ext cx="457200" cy="13827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EA0194E-A0E1-4107-9826-AB817A44132C}"/>
              </a:ext>
            </a:extLst>
          </p:cNvPr>
          <p:cNvCxnSpPr/>
          <p:nvPr/>
        </p:nvCxnSpPr>
        <p:spPr>
          <a:xfrm flipH="1" flipV="1">
            <a:off x="5334000" y="3810000"/>
            <a:ext cx="381000" cy="1295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3B32EA7-CA6E-46B8-B5DC-37F4AC4F7B0C}"/>
              </a:ext>
            </a:extLst>
          </p:cNvPr>
          <p:cNvSpPr>
            <a:spLocks noGrp="1"/>
          </p:cNvSpPr>
          <p:nvPr>
            <p:ph type="title"/>
          </p:nvPr>
        </p:nvSpPr>
        <p:spPr/>
        <p:txBody>
          <a:bodyPr/>
          <a:lstStyle/>
          <a:p>
            <a:pPr fontAlgn="auto">
              <a:spcAft>
                <a:spcPts val="0"/>
              </a:spcAft>
              <a:defRPr/>
            </a:pPr>
            <a:r>
              <a:rPr lang="en-US" dirty="0"/>
              <a:t>Plasma Cutting Operation</a:t>
            </a:r>
          </a:p>
        </p:txBody>
      </p:sp>
      <p:grpSp>
        <p:nvGrpSpPr>
          <p:cNvPr id="65541" name="Group 6">
            <a:extLst>
              <a:ext uri="{FF2B5EF4-FFF2-40B4-BE49-F238E27FC236}">
                <a16:creationId xmlns:a16="http://schemas.microsoft.com/office/drawing/2014/main" id="{65930943-50EA-493E-BC6B-7990AD0568FD}"/>
              </a:ext>
            </a:extLst>
          </p:cNvPr>
          <p:cNvGrpSpPr>
            <a:grpSpLocks/>
          </p:cNvGrpSpPr>
          <p:nvPr/>
        </p:nvGrpSpPr>
        <p:grpSpPr bwMode="auto">
          <a:xfrm>
            <a:off x="7161213" y="1447800"/>
            <a:ext cx="3127375" cy="1179513"/>
            <a:chOff x="107398405" y="107451781"/>
            <a:chExt cx="5763675" cy="2093339"/>
          </a:xfrm>
        </p:grpSpPr>
        <p:cxnSp>
          <p:nvCxnSpPr>
            <p:cNvPr id="65554" name="AutoShape 7">
              <a:extLst>
                <a:ext uri="{FF2B5EF4-FFF2-40B4-BE49-F238E27FC236}">
                  <a16:creationId xmlns:a16="http://schemas.microsoft.com/office/drawing/2014/main" id="{9E59BDDF-7025-4B5A-8547-9C10DDEE61F4}"/>
                </a:ext>
              </a:extLst>
            </p:cNvPr>
            <p:cNvCxnSpPr>
              <a:cxnSpLocks noChangeShapeType="1"/>
            </p:cNvCxnSpPr>
            <p:nvPr/>
          </p:nvCxnSpPr>
          <p:spPr bwMode="auto">
            <a:xfrm flipH="1">
              <a:off x="107909361" y="109524800"/>
              <a:ext cx="5019039" cy="1016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5555" name="AutoShape 8">
              <a:extLst>
                <a:ext uri="{FF2B5EF4-FFF2-40B4-BE49-F238E27FC236}">
                  <a16:creationId xmlns:a16="http://schemas.microsoft.com/office/drawing/2014/main" id="{1E149252-380A-4C0C-B96A-2D7F69D4F7DF}"/>
                </a:ext>
              </a:extLst>
            </p:cNvPr>
            <p:cNvCxnSpPr>
              <a:cxnSpLocks noChangeShapeType="1"/>
            </p:cNvCxnSpPr>
            <p:nvPr/>
          </p:nvCxnSpPr>
          <p:spPr bwMode="auto">
            <a:xfrm flipH="1" flipV="1">
              <a:off x="107899200" y="109037120"/>
              <a:ext cx="10160" cy="5080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5556" name="AutoShape 9">
              <a:extLst>
                <a:ext uri="{FF2B5EF4-FFF2-40B4-BE49-F238E27FC236}">
                  <a16:creationId xmlns:a16="http://schemas.microsoft.com/office/drawing/2014/main" id="{109BD9EB-7713-4109-9CFF-6F61548D3018}"/>
                </a:ext>
              </a:extLst>
            </p:cNvPr>
            <p:cNvCxnSpPr>
              <a:cxnSpLocks noChangeShapeType="1"/>
            </p:cNvCxnSpPr>
            <p:nvPr/>
          </p:nvCxnSpPr>
          <p:spPr bwMode="auto">
            <a:xfrm flipV="1">
              <a:off x="107889040" y="109047280"/>
              <a:ext cx="5273040" cy="1016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5557" name="Freeform 10">
              <a:extLst>
                <a:ext uri="{FF2B5EF4-FFF2-40B4-BE49-F238E27FC236}">
                  <a16:creationId xmlns:a16="http://schemas.microsoft.com/office/drawing/2014/main" id="{B126965A-36C1-4F64-B5F7-16C3DFCF7161}"/>
                </a:ext>
              </a:extLst>
            </p:cNvPr>
            <p:cNvSpPr>
              <a:spLocks/>
            </p:cNvSpPr>
            <p:nvPr/>
          </p:nvSpPr>
          <p:spPr bwMode="auto">
            <a:xfrm>
              <a:off x="112764870" y="109067600"/>
              <a:ext cx="387050" cy="467360"/>
            </a:xfrm>
            <a:custGeom>
              <a:avLst/>
              <a:gdLst>
                <a:gd name="T0" fmla="*/ 387050 w 387050"/>
                <a:gd name="T1" fmla="*/ 0 h 467360"/>
                <a:gd name="T2" fmla="*/ 326090 w 387050"/>
                <a:gd name="T3" fmla="*/ 40640 h 467360"/>
                <a:gd name="T4" fmla="*/ 173690 w 387050"/>
                <a:gd name="T5" fmla="*/ 71120 h 467360"/>
                <a:gd name="T6" fmla="*/ 305770 w 387050"/>
                <a:gd name="T7" fmla="*/ 101600 h 467360"/>
                <a:gd name="T8" fmla="*/ 234650 w 387050"/>
                <a:gd name="T9" fmla="*/ 121920 h 467360"/>
                <a:gd name="T10" fmla="*/ 183850 w 387050"/>
                <a:gd name="T11" fmla="*/ 132080 h 467360"/>
                <a:gd name="T12" fmla="*/ 102570 w 387050"/>
                <a:gd name="T13" fmla="*/ 152400 h 467360"/>
                <a:gd name="T14" fmla="*/ 254970 w 387050"/>
                <a:gd name="T15" fmla="*/ 162560 h 467360"/>
                <a:gd name="T16" fmla="*/ 224490 w 387050"/>
                <a:gd name="T17" fmla="*/ 172720 h 467360"/>
                <a:gd name="T18" fmla="*/ 163530 w 387050"/>
                <a:gd name="T19" fmla="*/ 203200 h 467360"/>
                <a:gd name="T20" fmla="*/ 133050 w 387050"/>
                <a:gd name="T21" fmla="*/ 233680 h 467360"/>
                <a:gd name="T22" fmla="*/ 92410 w 387050"/>
                <a:gd name="T23" fmla="*/ 243840 h 467360"/>
                <a:gd name="T24" fmla="*/ 133050 w 387050"/>
                <a:gd name="T25" fmla="*/ 254000 h 467360"/>
                <a:gd name="T26" fmla="*/ 224490 w 387050"/>
                <a:gd name="T27" fmla="*/ 233680 h 467360"/>
                <a:gd name="T28" fmla="*/ 265130 w 387050"/>
                <a:gd name="T29" fmla="*/ 243840 h 467360"/>
                <a:gd name="T30" fmla="*/ 214330 w 387050"/>
                <a:gd name="T31" fmla="*/ 254000 h 467360"/>
                <a:gd name="T32" fmla="*/ 153370 w 387050"/>
                <a:gd name="T33" fmla="*/ 274320 h 467360"/>
                <a:gd name="T34" fmla="*/ 112730 w 387050"/>
                <a:gd name="T35" fmla="*/ 284480 h 467360"/>
                <a:gd name="T36" fmla="*/ 82250 w 387050"/>
                <a:gd name="T37" fmla="*/ 304800 h 467360"/>
                <a:gd name="T38" fmla="*/ 21290 w 387050"/>
                <a:gd name="T39" fmla="*/ 325120 h 467360"/>
                <a:gd name="T40" fmla="*/ 51770 w 387050"/>
                <a:gd name="T41" fmla="*/ 335280 h 467360"/>
                <a:gd name="T42" fmla="*/ 173690 w 387050"/>
                <a:gd name="T43" fmla="*/ 355600 h 467360"/>
                <a:gd name="T44" fmla="*/ 224490 w 387050"/>
                <a:gd name="T45" fmla="*/ 365760 h 467360"/>
                <a:gd name="T46" fmla="*/ 194010 w 387050"/>
                <a:gd name="T47" fmla="*/ 386080 h 467360"/>
                <a:gd name="T48" fmla="*/ 163530 w 387050"/>
                <a:gd name="T49" fmla="*/ 396240 h 467360"/>
                <a:gd name="T50" fmla="*/ 102570 w 387050"/>
                <a:gd name="T51" fmla="*/ 436880 h 467360"/>
                <a:gd name="T52" fmla="*/ 133050 w 387050"/>
                <a:gd name="T53" fmla="*/ 447040 h 467360"/>
                <a:gd name="T54" fmla="*/ 173690 w 387050"/>
                <a:gd name="T55" fmla="*/ 436880 h 467360"/>
                <a:gd name="T56" fmla="*/ 143210 w 387050"/>
                <a:gd name="T57" fmla="*/ 457200 h 467360"/>
                <a:gd name="T58" fmla="*/ 143210 w 387050"/>
                <a:gd name="T59" fmla="*/ 467360 h 467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7050" h="467360">
                  <a:moveTo>
                    <a:pt x="387050" y="0"/>
                  </a:moveTo>
                  <a:cubicBezTo>
                    <a:pt x="366730" y="13547"/>
                    <a:pt x="346410" y="27093"/>
                    <a:pt x="326090" y="40640"/>
                  </a:cubicBezTo>
                  <a:cubicBezTo>
                    <a:pt x="290068" y="64654"/>
                    <a:pt x="209056" y="67190"/>
                    <a:pt x="173690" y="71120"/>
                  </a:cubicBezTo>
                  <a:cubicBezTo>
                    <a:pt x="257368" y="99013"/>
                    <a:pt x="213446" y="88411"/>
                    <a:pt x="305770" y="101600"/>
                  </a:cubicBezTo>
                  <a:cubicBezTo>
                    <a:pt x="271828" y="112914"/>
                    <a:pt x="272922" y="113415"/>
                    <a:pt x="234650" y="121920"/>
                  </a:cubicBezTo>
                  <a:cubicBezTo>
                    <a:pt x="217793" y="125666"/>
                    <a:pt x="200676" y="128197"/>
                    <a:pt x="183850" y="132080"/>
                  </a:cubicBezTo>
                  <a:cubicBezTo>
                    <a:pt x="156638" y="138360"/>
                    <a:pt x="102570" y="152400"/>
                    <a:pt x="102570" y="152400"/>
                  </a:cubicBezTo>
                  <a:cubicBezTo>
                    <a:pt x="153370" y="155787"/>
                    <a:pt x="204750" y="154190"/>
                    <a:pt x="254970" y="162560"/>
                  </a:cubicBezTo>
                  <a:cubicBezTo>
                    <a:pt x="265534" y="164321"/>
                    <a:pt x="234069" y="167931"/>
                    <a:pt x="224490" y="172720"/>
                  </a:cubicBezTo>
                  <a:cubicBezTo>
                    <a:pt x="145708" y="212111"/>
                    <a:pt x="240142" y="177663"/>
                    <a:pt x="163530" y="203200"/>
                  </a:cubicBezTo>
                  <a:cubicBezTo>
                    <a:pt x="153370" y="213360"/>
                    <a:pt x="145525" y="226551"/>
                    <a:pt x="133050" y="233680"/>
                  </a:cubicBezTo>
                  <a:cubicBezTo>
                    <a:pt x="120926" y="240608"/>
                    <a:pt x="105245" y="238339"/>
                    <a:pt x="92410" y="243840"/>
                  </a:cubicBezTo>
                  <a:cubicBezTo>
                    <a:pt x="0" y="283444"/>
                    <a:pt x="132220" y="254119"/>
                    <a:pt x="133050" y="254000"/>
                  </a:cubicBezTo>
                  <a:cubicBezTo>
                    <a:pt x="164481" y="243523"/>
                    <a:pt x="188728" y="233680"/>
                    <a:pt x="224490" y="233680"/>
                  </a:cubicBezTo>
                  <a:cubicBezTo>
                    <a:pt x="238454" y="233680"/>
                    <a:pt x="251583" y="240453"/>
                    <a:pt x="265130" y="243840"/>
                  </a:cubicBezTo>
                  <a:cubicBezTo>
                    <a:pt x="248197" y="247227"/>
                    <a:pt x="230990" y="249456"/>
                    <a:pt x="214330" y="254000"/>
                  </a:cubicBezTo>
                  <a:cubicBezTo>
                    <a:pt x="193666" y="259636"/>
                    <a:pt x="174150" y="269125"/>
                    <a:pt x="153370" y="274320"/>
                  </a:cubicBezTo>
                  <a:cubicBezTo>
                    <a:pt x="139823" y="277707"/>
                    <a:pt x="126277" y="281093"/>
                    <a:pt x="112730" y="284480"/>
                  </a:cubicBezTo>
                  <a:cubicBezTo>
                    <a:pt x="102570" y="291253"/>
                    <a:pt x="93408" y="299841"/>
                    <a:pt x="82250" y="304800"/>
                  </a:cubicBezTo>
                  <a:cubicBezTo>
                    <a:pt x="62677" y="313499"/>
                    <a:pt x="21290" y="325120"/>
                    <a:pt x="21290" y="325120"/>
                  </a:cubicBezTo>
                  <a:cubicBezTo>
                    <a:pt x="31450" y="328507"/>
                    <a:pt x="41380" y="332683"/>
                    <a:pt x="51770" y="335280"/>
                  </a:cubicBezTo>
                  <a:cubicBezTo>
                    <a:pt x="99658" y="347252"/>
                    <a:pt x="122077" y="346998"/>
                    <a:pt x="173690" y="355600"/>
                  </a:cubicBezTo>
                  <a:cubicBezTo>
                    <a:pt x="190724" y="358439"/>
                    <a:pt x="207557" y="362373"/>
                    <a:pt x="224490" y="365760"/>
                  </a:cubicBezTo>
                  <a:cubicBezTo>
                    <a:pt x="214330" y="372533"/>
                    <a:pt x="204932" y="380619"/>
                    <a:pt x="194010" y="386080"/>
                  </a:cubicBezTo>
                  <a:cubicBezTo>
                    <a:pt x="184431" y="390869"/>
                    <a:pt x="172892" y="391039"/>
                    <a:pt x="163530" y="396240"/>
                  </a:cubicBezTo>
                  <a:cubicBezTo>
                    <a:pt x="142182" y="408100"/>
                    <a:pt x="102570" y="436880"/>
                    <a:pt x="102570" y="436880"/>
                  </a:cubicBezTo>
                  <a:cubicBezTo>
                    <a:pt x="112730" y="440267"/>
                    <a:pt x="122340" y="447040"/>
                    <a:pt x="133050" y="447040"/>
                  </a:cubicBezTo>
                  <a:cubicBezTo>
                    <a:pt x="147014" y="447040"/>
                    <a:pt x="163816" y="427006"/>
                    <a:pt x="173690" y="436880"/>
                  </a:cubicBezTo>
                  <a:cubicBezTo>
                    <a:pt x="182324" y="445514"/>
                    <a:pt x="151844" y="448566"/>
                    <a:pt x="143210" y="457200"/>
                  </a:cubicBezTo>
                  <a:cubicBezTo>
                    <a:pt x="140815" y="459595"/>
                    <a:pt x="143210" y="463973"/>
                    <a:pt x="143210" y="467360"/>
                  </a:cubicBezTo>
                </a:path>
              </a:pathLst>
            </a:cu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pic>
          <p:nvPicPr>
            <p:cNvPr id="65558" name="Picture 11" descr="plasma gun">
              <a:extLst>
                <a:ext uri="{FF2B5EF4-FFF2-40B4-BE49-F238E27FC236}">
                  <a16:creationId xmlns:a16="http://schemas.microsoft.com/office/drawing/2014/main" id="{5928AE41-3B72-4214-90EF-0E4183F6B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577" t="8742" r="43658" b="11935"/>
            <a:stretch>
              <a:fillRect/>
            </a:stretch>
          </p:blipFill>
          <p:spPr bwMode="auto">
            <a:xfrm rot="-6192949">
              <a:off x="108383070" y="106467116"/>
              <a:ext cx="1270121" cy="3239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65542" name="Group 12">
            <a:extLst>
              <a:ext uri="{FF2B5EF4-FFF2-40B4-BE49-F238E27FC236}">
                <a16:creationId xmlns:a16="http://schemas.microsoft.com/office/drawing/2014/main" id="{2557AFC8-1BBA-4E76-8EFC-3C5A0C467799}"/>
              </a:ext>
            </a:extLst>
          </p:cNvPr>
          <p:cNvGrpSpPr>
            <a:grpSpLocks/>
          </p:cNvGrpSpPr>
          <p:nvPr/>
        </p:nvGrpSpPr>
        <p:grpSpPr bwMode="auto">
          <a:xfrm>
            <a:off x="7270750" y="3675063"/>
            <a:ext cx="3086100" cy="1198562"/>
            <a:chOff x="107398405" y="107451781"/>
            <a:chExt cx="5763675" cy="2144139"/>
          </a:xfrm>
        </p:grpSpPr>
        <p:grpSp>
          <p:nvGrpSpPr>
            <p:cNvPr id="65544" name="Group 13">
              <a:extLst>
                <a:ext uri="{FF2B5EF4-FFF2-40B4-BE49-F238E27FC236}">
                  <a16:creationId xmlns:a16="http://schemas.microsoft.com/office/drawing/2014/main" id="{5EC7ED1E-FFC8-4D60-A7CC-66520F7DD9DF}"/>
                </a:ext>
              </a:extLst>
            </p:cNvPr>
            <p:cNvGrpSpPr>
              <a:grpSpLocks/>
            </p:cNvGrpSpPr>
            <p:nvPr/>
          </p:nvGrpSpPr>
          <p:grpSpPr bwMode="auto">
            <a:xfrm>
              <a:off x="107398405" y="107451781"/>
              <a:ext cx="5763675" cy="2093339"/>
              <a:chOff x="107398405" y="107451781"/>
              <a:chExt cx="5763675" cy="2093339"/>
            </a:xfrm>
          </p:grpSpPr>
          <p:cxnSp>
            <p:nvCxnSpPr>
              <p:cNvPr id="65549" name="AutoShape 14">
                <a:extLst>
                  <a:ext uri="{FF2B5EF4-FFF2-40B4-BE49-F238E27FC236}">
                    <a16:creationId xmlns:a16="http://schemas.microsoft.com/office/drawing/2014/main" id="{1BB91C3C-8473-4D4E-BEC3-B8FE854A25AE}"/>
                  </a:ext>
                </a:extLst>
              </p:cNvPr>
              <p:cNvCxnSpPr>
                <a:cxnSpLocks noChangeShapeType="1"/>
              </p:cNvCxnSpPr>
              <p:nvPr/>
            </p:nvCxnSpPr>
            <p:spPr bwMode="auto">
              <a:xfrm flipH="1">
                <a:off x="107909361" y="109524800"/>
                <a:ext cx="5019039" cy="1016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5550" name="AutoShape 15">
                <a:extLst>
                  <a:ext uri="{FF2B5EF4-FFF2-40B4-BE49-F238E27FC236}">
                    <a16:creationId xmlns:a16="http://schemas.microsoft.com/office/drawing/2014/main" id="{9541B14B-A2A5-456D-ADAE-E4D2B016FB02}"/>
                  </a:ext>
                </a:extLst>
              </p:cNvPr>
              <p:cNvCxnSpPr>
                <a:cxnSpLocks noChangeShapeType="1"/>
              </p:cNvCxnSpPr>
              <p:nvPr/>
            </p:nvCxnSpPr>
            <p:spPr bwMode="auto">
              <a:xfrm flipH="1" flipV="1">
                <a:off x="107899200" y="109037120"/>
                <a:ext cx="10160" cy="5080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5551" name="AutoShape 16">
                <a:extLst>
                  <a:ext uri="{FF2B5EF4-FFF2-40B4-BE49-F238E27FC236}">
                    <a16:creationId xmlns:a16="http://schemas.microsoft.com/office/drawing/2014/main" id="{1CD06082-580A-45A4-A8DF-EA9C9B463794}"/>
                  </a:ext>
                </a:extLst>
              </p:cNvPr>
              <p:cNvCxnSpPr>
                <a:cxnSpLocks noChangeShapeType="1"/>
              </p:cNvCxnSpPr>
              <p:nvPr/>
            </p:nvCxnSpPr>
            <p:spPr bwMode="auto">
              <a:xfrm flipV="1">
                <a:off x="107889040" y="109047280"/>
                <a:ext cx="5273040" cy="1016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5552" name="Freeform 17">
                <a:extLst>
                  <a:ext uri="{FF2B5EF4-FFF2-40B4-BE49-F238E27FC236}">
                    <a16:creationId xmlns:a16="http://schemas.microsoft.com/office/drawing/2014/main" id="{638D7BCF-8D3A-4043-94E8-41BE29C12E9F}"/>
                  </a:ext>
                </a:extLst>
              </p:cNvPr>
              <p:cNvSpPr>
                <a:spLocks/>
              </p:cNvSpPr>
              <p:nvPr/>
            </p:nvSpPr>
            <p:spPr bwMode="auto">
              <a:xfrm>
                <a:off x="112764870" y="109067600"/>
                <a:ext cx="387050" cy="467360"/>
              </a:xfrm>
              <a:custGeom>
                <a:avLst/>
                <a:gdLst>
                  <a:gd name="T0" fmla="*/ 387050 w 387050"/>
                  <a:gd name="T1" fmla="*/ 0 h 467360"/>
                  <a:gd name="T2" fmla="*/ 326090 w 387050"/>
                  <a:gd name="T3" fmla="*/ 40640 h 467360"/>
                  <a:gd name="T4" fmla="*/ 173690 w 387050"/>
                  <a:gd name="T5" fmla="*/ 71120 h 467360"/>
                  <a:gd name="T6" fmla="*/ 305770 w 387050"/>
                  <a:gd name="T7" fmla="*/ 101600 h 467360"/>
                  <a:gd name="T8" fmla="*/ 234650 w 387050"/>
                  <a:gd name="T9" fmla="*/ 121920 h 467360"/>
                  <a:gd name="T10" fmla="*/ 183850 w 387050"/>
                  <a:gd name="T11" fmla="*/ 132080 h 467360"/>
                  <a:gd name="T12" fmla="*/ 102570 w 387050"/>
                  <a:gd name="T13" fmla="*/ 152400 h 467360"/>
                  <a:gd name="T14" fmla="*/ 254970 w 387050"/>
                  <a:gd name="T15" fmla="*/ 162560 h 467360"/>
                  <a:gd name="T16" fmla="*/ 224490 w 387050"/>
                  <a:gd name="T17" fmla="*/ 172720 h 467360"/>
                  <a:gd name="T18" fmla="*/ 163530 w 387050"/>
                  <a:gd name="T19" fmla="*/ 203200 h 467360"/>
                  <a:gd name="T20" fmla="*/ 133050 w 387050"/>
                  <a:gd name="T21" fmla="*/ 233680 h 467360"/>
                  <a:gd name="T22" fmla="*/ 92410 w 387050"/>
                  <a:gd name="T23" fmla="*/ 243840 h 467360"/>
                  <a:gd name="T24" fmla="*/ 133050 w 387050"/>
                  <a:gd name="T25" fmla="*/ 254000 h 467360"/>
                  <a:gd name="T26" fmla="*/ 224490 w 387050"/>
                  <a:gd name="T27" fmla="*/ 233680 h 467360"/>
                  <a:gd name="T28" fmla="*/ 265130 w 387050"/>
                  <a:gd name="T29" fmla="*/ 243840 h 467360"/>
                  <a:gd name="T30" fmla="*/ 214330 w 387050"/>
                  <a:gd name="T31" fmla="*/ 254000 h 467360"/>
                  <a:gd name="T32" fmla="*/ 153370 w 387050"/>
                  <a:gd name="T33" fmla="*/ 274320 h 467360"/>
                  <a:gd name="T34" fmla="*/ 112730 w 387050"/>
                  <a:gd name="T35" fmla="*/ 284480 h 467360"/>
                  <a:gd name="T36" fmla="*/ 82250 w 387050"/>
                  <a:gd name="T37" fmla="*/ 304800 h 467360"/>
                  <a:gd name="T38" fmla="*/ 21290 w 387050"/>
                  <a:gd name="T39" fmla="*/ 325120 h 467360"/>
                  <a:gd name="T40" fmla="*/ 51770 w 387050"/>
                  <a:gd name="T41" fmla="*/ 335280 h 467360"/>
                  <a:gd name="T42" fmla="*/ 173690 w 387050"/>
                  <a:gd name="T43" fmla="*/ 355600 h 467360"/>
                  <a:gd name="T44" fmla="*/ 224490 w 387050"/>
                  <a:gd name="T45" fmla="*/ 365760 h 467360"/>
                  <a:gd name="T46" fmla="*/ 194010 w 387050"/>
                  <a:gd name="T47" fmla="*/ 386080 h 467360"/>
                  <a:gd name="T48" fmla="*/ 163530 w 387050"/>
                  <a:gd name="T49" fmla="*/ 396240 h 467360"/>
                  <a:gd name="T50" fmla="*/ 102570 w 387050"/>
                  <a:gd name="T51" fmla="*/ 436880 h 467360"/>
                  <a:gd name="T52" fmla="*/ 133050 w 387050"/>
                  <a:gd name="T53" fmla="*/ 447040 h 467360"/>
                  <a:gd name="T54" fmla="*/ 173690 w 387050"/>
                  <a:gd name="T55" fmla="*/ 436880 h 467360"/>
                  <a:gd name="T56" fmla="*/ 143210 w 387050"/>
                  <a:gd name="T57" fmla="*/ 457200 h 467360"/>
                  <a:gd name="T58" fmla="*/ 143210 w 387050"/>
                  <a:gd name="T59" fmla="*/ 467360 h 467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7050" h="467360">
                    <a:moveTo>
                      <a:pt x="387050" y="0"/>
                    </a:moveTo>
                    <a:cubicBezTo>
                      <a:pt x="366730" y="13547"/>
                      <a:pt x="346410" y="27093"/>
                      <a:pt x="326090" y="40640"/>
                    </a:cubicBezTo>
                    <a:cubicBezTo>
                      <a:pt x="290068" y="64654"/>
                      <a:pt x="209056" y="67190"/>
                      <a:pt x="173690" y="71120"/>
                    </a:cubicBezTo>
                    <a:cubicBezTo>
                      <a:pt x="257368" y="99013"/>
                      <a:pt x="213446" y="88411"/>
                      <a:pt x="305770" y="101600"/>
                    </a:cubicBezTo>
                    <a:cubicBezTo>
                      <a:pt x="271828" y="112914"/>
                      <a:pt x="272922" y="113415"/>
                      <a:pt x="234650" y="121920"/>
                    </a:cubicBezTo>
                    <a:cubicBezTo>
                      <a:pt x="217793" y="125666"/>
                      <a:pt x="200676" y="128197"/>
                      <a:pt x="183850" y="132080"/>
                    </a:cubicBezTo>
                    <a:cubicBezTo>
                      <a:pt x="156638" y="138360"/>
                      <a:pt x="102570" y="152400"/>
                      <a:pt x="102570" y="152400"/>
                    </a:cubicBezTo>
                    <a:cubicBezTo>
                      <a:pt x="153370" y="155787"/>
                      <a:pt x="204750" y="154190"/>
                      <a:pt x="254970" y="162560"/>
                    </a:cubicBezTo>
                    <a:cubicBezTo>
                      <a:pt x="265534" y="164321"/>
                      <a:pt x="234069" y="167931"/>
                      <a:pt x="224490" y="172720"/>
                    </a:cubicBezTo>
                    <a:cubicBezTo>
                      <a:pt x="145708" y="212111"/>
                      <a:pt x="240142" y="177663"/>
                      <a:pt x="163530" y="203200"/>
                    </a:cubicBezTo>
                    <a:cubicBezTo>
                      <a:pt x="153370" y="213360"/>
                      <a:pt x="145525" y="226551"/>
                      <a:pt x="133050" y="233680"/>
                    </a:cubicBezTo>
                    <a:cubicBezTo>
                      <a:pt x="120926" y="240608"/>
                      <a:pt x="105245" y="238339"/>
                      <a:pt x="92410" y="243840"/>
                    </a:cubicBezTo>
                    <a:cubicBezTo>
                      <a:pt x="0" y="283444"/>
                      <a:pt x="132220" y="254119"/>
                      <a:pt x="133050" y="254000"/>
                    </a:cubicBezTo>
                    <a:cubicBezTo>
                      <a:pt x="164481" y="243523"/>
                      <a:pt x="188728" y="233680"/>
                      <a:pt x="224490" y="233680"/>
                    </a:cubicBezTo>
                    <a:cubicBezTo>
                      <a:pt x="238454" y="233680"/>
                      <a:pt x="251583" y="240453"/>
                      <a:pt x="265130" y="243840"/>
                    </a:cubicBezTo>
                    <a:cubicBezTo>
                      <a:pt x="248197" y="247227"/>
                      <a:pt x="230990" y="249456"/>
                      <a:pt x="214330" y="254000"/>
                    </a:cubicBezTo>
                    <a:cubicBezTo>
                      <a:pt x="193666" y="259636"/>
                      <a:pt x="174150" y="269125"/>
                      <a:pt x="153370" y="274320"/>
                    </a:cubicBezTo>
                    <a:cubicBezTo>
                      <a:pt x="139823" y="277707"/>
                      <a:pt x="126277" y="281093"/>
                      <a:pt x="112730" y="284480"/>
                    </a:cubicBezTo>
                    <a:cubicBezTo>
                      <a:pt x="102570" y="291253"/>
                      <a:pt x="93408" y="299841"/>
                      <a:pt x="82250" y="304800"/>
                    </a:cubicBezTo>
                    <a:cubicBezTo>
                      <a:pt x="62677" y="313499"/>
                      <a:pt x="21290" y="325120"/>
                      <a:pt x="21290" y="325120"/>
                    </a:cubicBezTo>
                    <a:cubicBezTo>
                      <a:pt x="31450" y="328507"/>
                      <a:pt x="41380" y="332683"/>
                      <a:pt x="51770" y="335280"/>
                    </a:cubicBezTo>
                    <a:cubicBezTo>
                      <a:pt x="99658" y="347252"/>
                      <a:pt x="122077" y="346998"/>
                      <a:pt x="173690" y="355600"/>
                    </a:cubicBezTo>
                    <a:cubicBezTo>
                      <a:pt x="190724" y="358439"/>
                      <a:pt x="207557" y="362373"/>
                      <a:pt x="224490" y="365760"/>
                    </a:cubicBezTo>
                    <a:cubicBezTo>
                      <a:pt x="214330" y="372533"/>
                      <a:pt x="204932" y="380619"/>
                      <a:pt x="194010" y="386080"/>
                    </a:cubicBezTo>
                    <a:cubicBezTo>
                      <a:pt x="184431" y="390869"/>
                      <a:pt x="172892" y="391039"/>
                      <a:pt x="163530" y="396240"/>
                    </a:cubicBezTo>
                    <a:cubicBezTo>
                      <a:pt x="142182" y="408100"/>
                      <a:pt x="102570" y="436880"/>
                      <a:pt x="102570" y="436880"/>
                    </a:cubicBezTo>
                    <a:cubicBezTo>
                      <a:pt x="112730" y="440267"/>
                      <a:pt x="122340" y="447040"/>
                      <a:pt x="133050" y="447040"/>
                    </a:cubicBezTo>
                    <a:cubicBezTo>
                      <a:pt x="147014" y="447040"/>
                      <a:pt x="163816" y="427006"/>
                      <a:pt x="173690" y="436880"/>
                    </a:cubicBezTo>
                    <a:cubicBezTo>
                      <a:pt x="182324" y="445514"/>
                      <a:pt x="151844" y="448566"/>
                      <a:pt x="143210" y="457200"/>
                    </a:cubicBezTo>
                    <a:cubicBezTo>
                      <a:pt x="140815" y="459595"/>
                      <a:pt x="143210" y="463973"/>
                      <a:pt x="143210" y="467360"/>
                    </a:cubicBezTo>
                  </a:path>
                </a:pathLst>
              </a:cu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pic>
            <p:nvPicPr>
              <p:cNvPr id="65553" name="Picture 18" descr="plasma gun">
                <a:extLst>
                  <a:ext uri="{FF2B5EF4-FFF2-40B4-BE49-F238E27FC236}">
                    <a16:creationId xmlns:a16="http://schemas.microsoft.com/office/drawing/2014/main" id="{FD63EC67-245C-4EF2-AC1B-EA679BFF8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5577" t="8742" r="43658" b="11935"/>
              <a:stretch>
                <a:fillRect/>
              </a:stretch>
            </p:blipFill>
            <p:spPr bwMode="auto">
              <a:xfrm rot="-6192949">
                <a:off x="108383070" y="106467116"/>
                <a:ext cx="1270121" cy="3239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cxnSp>
          <p:nvCxnSpPr>
            <p:cNvPr id="65545" name="AutoShape 19">
              <a:extLst>
                <a:ext uri="{FF2B5EF4-FFF2-40B4-BE49-F238E27FC236}">
                  <a16:creationId xmlns:a16="http://schemas.microsoft.com/office/drawing/2014/main" id="{077EB3D9-224B-4B8C-A768-F68BB0488944}"/>
                </a:ext>
              </a:extLst>
            </p:cNvPr>
            <p:cNvCxnSpPr>
              <a:cxnSpLocks noChangeShapeType="1"/>
            </p:cNvCxnSpPr>
            <p:nvPr/>
          </p:nvCxnSpPr>
          <p:spPr bwMode="auto">
            <a:xfrm flipH="1">
              <a:off x="107594400" y="108996480"/>
              <a:ext cx="142240" cy="5080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5546" name="AutoShape 20">
              <a:extLst>
                <a:ext uri="{FF2B5EF4-FFF2-40B4-BE49-F238E27FC236}">
                  <a16:creationId xmlns:a16="http://schemas.microsoft.com/office/drawing/2014/main" id="{FF4AA6FD-4888-4DA0-883D-D6D7BC0B8E07}"/>
                </a:ext>
              </a:extLst>
            </p:cNvPr>
            <p:cNvCxnSpPr>
              <a:cxnSpLocks noChangeShapeType="1"/>
            </p:cNvCxnSpPr>
            <p:nvPr/>
          </p:nvCxnSpPr>
          <p:spPr bwMode="auto">
            <a:xfrm flipH="1">
              <a:off x="107655360" y="108996480"/>
              <a:ext cx="132080" cy="5588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5547" name="AutoShape 21">
              <a:extLst>
                <a:ext uri="{FF2B5EF4-FFF2-40B4-BE49-F238E27FC236}">
                  <a16:creationId xmlns:a16="http://schemas.microsoft.com/office/drawing/2014/main" id="{4987051C-FF81-4043-8B57-EEF6AE58D5A0}"/>
                </a:ext>
              </a:extLst>
            </p:cNvPr>
            <p:cNvCxnSpPr>
              <a:cxnSpLocks noChangeShapeType="1"/>
            </p:cNvCxnSpPr>
            <p:nvPr/>
          </p:nvCxnSpPr>
          <p:spPr bwMode="auto">
            <a:xfrm flipH="1">
              <a:off x="107756960" y="109016800"/>
              <a:ext cx="60960" cy="57912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5548" name="AutoShape 22">
              <a:extLst>
                <a:ext uri="{FF2B5EF4-FFF2-40B4-BE49-F238E27FC236}">
                  <a16:creationId xmlns:a16="http://schemas.microsoft.com/office/drawing/2014/main" id="{BA5E6B80-5F05-4ADA-B21A-870B6B108B3E}"/>
                </a:ext>
              </a:extLst>
            </p:cNvPr>
            <p:cNvCxnSpPr>
              <a:cxnSpLocks noChangeShapeType="1"/>
            </p:cNvCxnSpPr>
            <p:nvPr/>
          </p:nvCxnSpPr>
          <p:spPr bwMode="auto">
            <a:xfrm flipH="1">
              <a:off x="107848400" y="108976160"/>
              <a:ext cx="10160" cy="5588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4" name="Content Placeholder 8">
            <a:extLst>
              <a:ext uri="{FF2B5EF4-FFF2-40B4-BE49-F238E27FC236}">
                <a16:creationId xmlns:a16="http://schemas.microsoft.com/office/drawing/2014/main" id="{BB50C4AC-DD68-4AE2-86DE-646659CCA53D}"/>
              </a:ext>
            </a:extLst>
          </p:cNvPr>
          <p:cNvSpPr txBox="1">
            <a:spLocks noChangeArrowheads="1"/>
          </p:cNvSpPr>
          <p:nvPr/>
        </p:nvSpPr>
        <p:spPr bwMode="auto">
          <a:xfrm>
            <a:off x="740664" y="1420420"/>
            <a:ext cx="5363042" cy="36519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fontAlgn="base">
              <a:lnSpc>
                <a:spcPct val="100000"/>
              </a:lnSpc>
              <a:spcBef>
                <a:spcPts val="1000"/>
              </a:spcBef>
              <a:spcAft>
                <a:spcPct val="0"/>
              </a:spcAft>
              <a:buFontTx/>
              <a:buNone/>
              <a:defRPr sz="2600" kern="1200">
                <a:solidFill>
                  <a:schemeClr val="tx1"/>
                </a:solidFill>
                <a:latin typeface="Open Sans"/>
                <a:ea typeface="+mn-ea"/>
                <a:cs typeface="+mn-cs"/>
              </a:defRPr>
            </a:lvl1pPr>
            <a:lvl2pPr marL="342900" indent="-342900" algn="l" rtl="0" fontAlgn="base">
              <a:lnSpc>
                <a:spcPct val="100000"/>
              </a:lnSpc>
              <a:spcBef>
                <a:spcPts val="1000"/>
              </a:spcBef>
              <a:spcAft>
                <a:spcPct val="0"/>
              </a:spcAft>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rtl="0" fontAlgn="base">
              <a:lnSpc>
                <a:spcPct val="100000"/>
              </a:lnSpc>
              <a:spcBef>
                <a:spcPts val="500"/>
              </a:spcBef>
              <a:spcAft>
                <a:spcPct val="0"/>
              </a:spcAft>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rtl="0" fontAlgn="base">
              <a:lnSpc>
                <a:spcPct val="100000"/>
              </a:lnSpc>
              <a:spcBef>
                <a:spcPts val="500"/>
              </a:spcBef>
              <a:spcAft>
                <a:spcPct val="0"/>
              </a:spcAft>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rtl="0" fontAlgn="base">
              <a:lnSpc>
                <a:spcPct val="100000"/>
              </a:lnSpc>
              <a:spcBef>
                <a:spcPts val="500"/>
              </a:spcBef>
              <a:spcAft>
                <a:spcPct val="0"/>
              </a:spcAft>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914400" eaLnBrk="1" hangingPunct="1"/>
            <a:r>
              <a:rPr lang="en-US" altLang="en-US" dirty="0"/>
              <a:t>Place drag shield directly on the metal. The arc should be pointed straight down.</a:t>
            </a:r>
          </a:p>
          <a:p>
            <a:pPr lvl="1" defTabSz="914400" eaLnBrk="1" hangingPunct="1"/>
            <a:r>
              <a:rPr lang="en-US" altLang="en-US" dirty="0"/>
              <a:t>Raise the trigger lock and press the trigger. This starts the pilot arc. Igniting the plasma arc occurs when the torch is placed on the metal.</a:t>
            </a:r>
          </a:p>
        </p:txBody>
      </p:sp>
      <p:sp>
        <p:nvSpPr>
          <p:cNvPr id="26" name="Content Placeholder 8">
            <a:extLst>
              <a:ext uri="{FF2B5EF4-FFF2-40B4-BE49-F238E27FC236}">
                <a16:creationId xmlns:a16="http://schemas.microsoft.com/office/drawing/2014/main" id="{47FF45DE-C712-46BA-96EB-3AAEAFD1AE8D}"/>
              </a:ext>
            </a:extLst>
          </p:cNvPr>
          <p:cNvSpPr txBox="1">
            <a:spLocks noChangeArrowheads="1"/>
          </p:cNvSpPr>
          <p:nvPr/>
        </p:nvSpPr>
        <p:spPr bwMode="auto">
          <a:xfrm>
            <a:off x="740528" y="1420420"/>
            <a:ext cx="5363042" cy="36519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fontAlgn="base">
              <a:lnSpc>
                <a:spcPct val="100000"/>
              </a:lnSpc>
              <a:spcBef>
                <a:spcPts val="1000"/>
              </a:spcBef>
              <a:spcAft>
                <a:spcPct val="0"/>
              </a:spcAft>
              <a:buFontTx/>
              <a:buNone/>
              <a:defRPr sz="2600" kern="1200">
                <a:solidFill>
                  <a:schemeClr val="tx1"/>
                </a:solidFill>
                <a:latin typeface="Open Sans"/>
                <a:ea typeface="+mn-ea"/>
                <a:cs typeface="+mn-cs"/>
              </a:defRPr>
            </a:lvl1pPr>
            <a:lvl2pPr marL="342900" indent="-342900" algn="l" rtl="0" fontAlgn="base">
              <a:lnSpc>
                <a:spcPct val="100000"/>
              </a:lnSpc>
              <a:spcBef>
                <a:spcPts val="1000"/>
              </a:spcBef>
              <a:spcAft>
                <a:spcPct val="0"/>
              </a:spcAft>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rtl="0" fontAlgn="base">
              <a:lnSpc>
                <a:spcPct val="100000"/>
              </a:lnSpc>
              <a:spcBef>
                <a:spcPts val="500"/>
              </a:spcBef>
              <a:spcAft>
                <a:spcPct val="0"/>
              </a:spcAft>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rtl="0" fontAlgn="base">
              <a:lnSpc>
                <a:spcPct val="100000"/>
              </a:lnSpc>
              <a:spcBef>
                <a:spcPts val="500"/>
              </a:spcBef>
              <a:spcAft>
                <a:spcPct val="0"/>
              </a:spcAft>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rtl="0" fontAlgn="base">
              <a:lnSpc>
                <a:spcPct val="100000"/>
              </a:lnSpc>
              <a:spcBef>
                <a:spcPts val="500"/>
              </a:spcBef>
              <a:spcAft>
                <a:spcPct val="0"/>
              </a:spcAft>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914400" eaLnBrk="1" hangingPunct="1"/>
            <a:r>
              <a:rPr lang="en-US" altLang="en-US" dirty="0"/>
              <a:t>Place drag shield directly on the metal. The arc should be pointed straight down.</a:t>
            </a:r>
          </a:p>
          <a:p>
            <a:pPr lvl="1" defTabSz="914400" eaLnBrk="1" hangingPunct="1"/>
            <a:r>
              <a:rPr lang="en-US" altLang="en-US" dirty="0"/>
              <a:t>Raise the trigger lock and press the trigger. This starts the pilot arc. Igniting the plasma arc occurs when the torch is placed on the metal.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A97F749-284E-4066-B921-38346AE8B602}"/>
              </a:ext>
            </a:extLst>
          </p:cNvPr>
          <p:cNvSpPr>
            <a:spLocks noGrp="1"/>
          </p:cNvSpPr>
          <p:nvPr>
            <p:ph type="title"/>
          </p:nvPr>
        </p:nvSpPr>
        <p:spPr/>
        <p:txBody>
          <a:bodyPr/>
          <a:lstStyle/>
          <a:p>
            <a:pPr fontAlgn="auto">
              <a:spcAft>
                <a:spcPts val="0"/>
              </a:spcAft>
              <a:defRPr/>
            </a:pPr>
            <a:r>
              <a:rPr lang="en-US"/>
              <a:t>Plasma Cutting Operation</a:t>
            </a:r>
          </a:p>
        </p:txBody>
      </p:sp>
      <p:grpSp>
        <p:nvGrpSpPr>
          <p:cNvPr id="67589" name="Group 23">
            <a:extLst>
              <a:ext uri="{FF2B5EF4-FFF2-40B4-BE49-F238E27FC236}">
                <a16:creationId xmlns:a16="http://schemas.microsoft.com/office/drawing/2014/main" id="{13EB5CFB-0E43-411C-8ADB-E8F2E4D8E9E3}"/>
              </a:ext>
            </a:extLst>
          </p:cNvPr>
          <p:cNvGrpSpPr>
            <a:grpSpLocks/>
          </p:cNvGrpSpPr>
          <p:nvPr/>
        </p:nvGrpSpPr>
        <p:grpSpPr bwMode="auto">
          <a:xfrm>
            <a:off x="7443788" y="1676400"/>
            <a:ext cx="3081337" cy="1489075"/>
            <a:chOff x="107804805" y="107482261"/>
            <a:chExt cx="5367435" cy="2631819"/>
          </a:xfrm>
        </p:grpSpPr>
        <p:cxnSp>
          <p:nvCxnSpPr>
            <p:cNvPr id="67601" name="AutoShape 24">
              <a:extLst>
                <a:ext uri="{FF2B5EF4-FFF2-40B4-BE49-F238E27FC236}">
                  <a16:creationId xmlns:a16="http://schemas.microsoft.com/office/drawing/2014/main" id="{5F824654-3C9B-4562-B6B0-B7AC2E199E17}"/>
                </a:ext>
              </a:extLst>
            </p:cNvPr>
            <p:cNvCxnSpPr>
              <a:cxnSpLocks noChangeShapeType="1"/>
            </p:cNvCxnSpPr>
            <p:nvPr/>
          </p:nvCxnSpPr>
          <p:spPr bwMode="auto">
            <a:xfrm flipH="1">
              <a:off x="107919521" y="109524800"/>
              <a:ext cx="5019039" cy="1016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7602" name="AutoShape 25">
              <a:extLst>
                <a:ext uri="{FF2B5EF4-FFF2-40B4-BE49-F238E27FC236}">
                  <a16:creationId xmlns:a16="http://schemas.microsoft.com/office/drawing/2014/main" id="{6CEF52D7-2D78-43F8-BD73-516E752FD15D}"/>
                </a:ext>
              </a:extLst>
            </p:cNvPr>
            <p:cNvCxnSpPr>
              <a:cxnSpLocks noChangeShapeType="1"/>
            </p:cNvCxnSpPr>
            <p:nvPr/>
          </p:nvCxnSpPr>
          <p:spPr bwMode="auto">
            <a:xfrm flipH="1" flipV="1">
              <a:off x="107909360" y="109037120"/>
              <a:ext cx="10160" cy="5080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7603" name="AutoShape 26">
              <a:extLst>
                <a:ext uri="{FF2B5EF4-FFF2-40B4-BE49-F238E27FC236}">
                  <a16:creationId xmlns:a16="http://schemas.microsoft.com/office/drawing/2014/main" id="{D2576E40-863F-47CF-9462-9C2343FFC94B}"/>
                </a:ext>
              </a:extLst>
            </p:cNvPr>
            <p:cNvCxnSpPr>
              <a:cxnSpLocks noChangeShapeType="1"/>
            </p:cNvCxnSpPr>
            <p:nvPr/>
          </p:nvCxnSpPr>
          <p:spPr bwMode="auto">
            <a:xfrm flipV="1">
              <a:off x="107899200" y="109047280"/>
              <a:ext cx="5273040" cy="1016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7604" name="Freeform 27">
              <a:extLst>
                <a:ext uri="{FF2B5EF4-FFF2-40B4-BE49-F238E27FC236}">
                  <a16:creationId xmlns:a16="http://schemas.microsoft.com/office/drawing/2014/main" id="{13C1135C-74BD-4104-98E3-9017804C00CB}"/>
                </a:ext>
              </a:extLst>
            </p:cNvPr>
            <p:cNvSpPr>
              <a:spLocks/>
            </p:cNvSpPr>
            <p:nvPr/>
          </p:nvSpPr>
          <p:spPr bwMode="auto">
            <a:xfrm>
              <a:off x="112775030" y="109067600"/>
              <a:ext cx="387050" cy="467360"/>
            </a:xfrm>
            <a:custGeom>
              <a:avLst/>
              <a:gdLst>
                <a:gd name="T0" fmla="*/ 387050 w 387050"/>
                <a:gd name="T1" fmla="*/ 0 h 467360"/>
                <a:gd name="T2" fmla="*/ 326090 w 387050"/>
                <a:gd name="T3" fmla="*/ 40640 h 467360"/>
                <a:gd name="T4" fmla="*/ 173690 w 387050"/>
                <a:gd name="T5" fmla="*/ 71120 h 467360"/>
                <a:gd name="T6" fmla="*/ 305770 w 387050"/>
                <a:gd name="T7" fmla="*/ 101600 h 467360"/>
                <a:gd name="T8" fmla="*/ 234650 w 387050"/>
                <a:gd name="T9" fmla="*/ 121920 h 467360"/>
                <a:gd name="T10" fmla="*/ 183850 w 387050"/>
                <a:gd name="T11" fmla="*/ 132080 h 467360"/>
                <a:gd name="T12" fmla="*/ 102570 w 387050"/>
                <a:gd name="T13" fmla="*/ 152400 h 467360"/>
                <a:gd name="T14" fmla="*/ 254970 w 387050"/>
                <a:gd name="T15" fmla="*/ 162560 h 467360"/>
                <a:gd name="T16" fmla="*/ 224490 w 387050"/>
                <a:gd name="T17" fmla="*/ 172720 h 467360"/>
                <a:gd name="T18" fmla="*/ 163530 w 387050"/>
                <a:gd name="T19" fmla="*/ 203200 h 467360"/>
                <a:gd name="T20" fmla="*/ 133050 w 387050"/>
                <a:gd name="T21" fmla="*/ 233680 h 467360"/>
                <a:gd name="T22" fmla="*/ 92410 w 387050"/>
                <a:gd name="T23" fmla="*/ 243840 h 467360"/>
                <a:gd name="T24" fmla="*/ 133050 w 387050"/>
                <a:gd name="T25" fmla="*/ 254000 h 467360"/>
                <a:gd name="T26" fmla="*/ 224490 w 387050"/>
                <a:gd name="T27" fmla="*/ 233680 h 467360"/>
                <a:gd name="T28" fmla="*/ 265130 w 387050"/>
                <a:gd name="T29" fmla="*/ 243840 h 467360"/>
                <a:gd name="T30" fmla="*/ 214330 w 387050"/>
                <a:gd name="T31" fmla="*/ 254000 h 467360"/>
                <a:gd name="T32" fmla="*/ 153370 w 387050"/>
                <a:gd name="T33" fmla="*/ 274320 h 467360"/>
                <a:gd name="T34" fmla="*/ 112730 w 387050"/>
                <a:gd name="T35" fmla="*/ 284480 h 467360"/>
                <a:gd name="T36" fmla="*/ 82250 w 387050"/>
                <a:gd name="T37" fmla="*/ 304800 h 467360"/>
                <a:gd name="T38" fmla="*/ 21290 w 387050"/>
                <a:gd name="T39" fmla="*/ 325120 h 467360"/>
                <a:gd name="T40" fmla="*/ 51770 w 387050"/>
                <a:gd name="T41" fmla="*/ 335280 h 467360"/>
                <a:gd name="T42" fmla="*/ 173690 w 387050"/>
                <a:gd name="T43" fmla="*/ 355600 h 467360"/>
                <a:gd name="T44" fmla="*/ 224490 w 387050"/>
                <a:gd name="T45" fmla="*/ 365760 h 467360"/>
                <a:gd name="T46" fmla="*/ 194010 w 387050"/>
                <a:gd name="T47" fmla="*/ 386080 h 467360"/>
                <a:gd name="T48" fmla="*/ 163530 w 387050"/>
                <a:gd name="T49" fmla="*/ 396240 h 467360"/>
                <a:gd name="T50" fmla="*/ 102570 w 387050"/>
                <a:gd name="T51" fmla="*/ 436880 h 467360"/>
                <a:gd name="T52" fmla="*/ 133050 w 387050"/>
                <a:gd name="T53" fmla="*/ 447040 h 467360"/>
                <a:gd name="T54" fmla="*/ 173690 w 387050"/>
                <a:gd name="T55" fmla="*/ 436880 h 467360"/>
                <a:gd name="T56" fmla="*/ 143210 w 387050"/>
                <a:gd name="T57" fmla="*/ 457200 h 467360"/>
                <a:gd name="T58" fmla="*/ 143210 w 387050"/>
                <a:gd name="T59" fmla="*/ 467360 h 467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7050" h="467360">
                  <a:moveTo>
                    <a:pt x="387050" y="0"/>
                  </a:moveTo>
                  <a:cubicBezTo>
                    <a:pt x="366730" y="13547"/>
                    <a:pt x="346410" y="27093"/>
                    <a:pt x="326090" y="40640"/>
                  </a:cubicBezTo>
                  <a:cubicBezTo>
                    <a:pt x="290068" y="64654"/>
                    <a:pt x="209056" y="67190"/>
                    <a:pt x="173690" y="71120"/>
                  </a:cubicBezTo>
                  <a:cubicBezTo>
                    <a:pt x="257368" y="99013"/>
                    <a:pt x="213446" y="88411"/>
                    <a:pt x="305770" y="101600"/>
                  </a:cubicBezTo>
                  <a:cubicBezTo>
                    <a:pt x="271828" y="112914"/>
                    <a:pt x="272922" y="113415"/>
                    <a:pt x="234650" y="121920"/>
                  </a:cubicBezTo>
                  <a:cubicBezTo>
                    <a:pt x="217793" y="125666"/>
                    <a:pt x="200676" y="128197"/>
                    <a:pt x="183850" y="132080"/>
                  </a:cubicBezTo>
                  <a:cubicBezTo>
                    <a:pt x="156638" y="138360"/>
                    <a:pt x="102570" y="152400"/>
                    <a:pt x="102570" y="152400"/>
                  </a:cubicBezTo>
                  <a:cubicBezTo>
                    <a:pt x="153370" y="155787"/>
                    <a:pt x="204750" y="154190"/>
                    <a:pt x="254970" y="162560"/>
                  </a:cubicBezTo>
                  <a:cubicBezTo>
                    <a:pt x="265534" y="164321"/>
                    <a:pt x="234069" y="167931"/>
                    <a:pt x="224490" y="172720"/>
                  </a:cubicBezTo>
                  <a:cubicBezTo>
                    <a:pt x="145708" y="212111"/>
                    <a:pt x="240142" y="177663"/>
                    <a:pt x="163530" y="203200"/>
                  </a:cubicBezTo>
                  <a:cubicBezTo>
                    <a:pt x="153370" y="213360"/>
                    <a:pt x="145525" y="226551"/>
                    <a:pt x="133050" y="233680"/>
                  </a:cubicBezTo>
                  <a:cubicBezTo>
                    <a:pt x="120926" y="240608"/>
                    <a:pt x="105245" y="238339"/>
                    <a:pt x="92410" y="243840"/>
                  </a:cubicBezTo>
                  <a:cubicBezTo>
                    <a:pt x="0" y="283444"/>
                    <a:pt x="132220" y="254119"/>
                    <a:pt x="133050" y="254000"/>
                  </a:cubicBezTo>
                  <a:cubicBezTo>
                    <a:pt x="164481" y="243523"/>
                    <a:pt x="188728" y="233680"/>
                    <a:pt x="224490" y="233680"/>
                  </a:cubicBezTo>
                  <a:cubicBezTo>
                    <a:pt x="238454" y="233680"/>
                    <a:pt x="251583" y="240453"/>
                    <a:pt x="265130" y="243840"/>
                  </a:cubicBezTo>
                  <a:cubicBezTo>
                    <a:pt x="248197" y="247227"/>
                    <a:pt x="230990" y="249456"/>
                    <a:pt x="214330" y="254000"/>
                  </a:cubicBezTo>
                  <a:cubicBezTo>
                    <a:pt x="193666" y="259636"/>
                    <a:pt x="174150" y="269125"/>
                    <a:pt x="153370" y="274320"/>
                  </a:cubicBezTo>
                  <a:cubicBezTo>
                    <a:pt x="139823" y="277707"/>
                    <a:pt x="126277" y="281093"/>
                    <a:pt x="112730" y="284480"/>
                  </a:cubicBezTo>
                  <a:cubicBezTo>
                    <a:pt x="102570" y="291253"/>
                    <a:pt x="93408" y="299841"/>
                    <a:pt x="82250" y="304800"/>
                  </a:cubicBezTo>
                  <a:cubicBezTo>
                    <a:pt x="62677" y="313499"/>
                    <a:pt x="21290" y="325120"/>
                    <a:pt x="21290" y="325120"/>
                  </a:cubicBezTo>
                  <a:cubicBezTo>
                    <a:pt x="31450" y="328507"/>
                    <a:pt x="41380" y="332683"/>
                    <a:pt x="51770" y="335280"/>
                  </a:cubicBezTo>
                  <a:cubicBezTo>
                    <a:pt x="99658" y="347252"/>
                    <a:pt x="122077" y="346998"/>
                    <a:pt x="173690" y="355600"/>
                  </a:cubicBezTo>
                  <a:cubicBezTo>
                    <a:pt x="190724" y="358439"/>
                    <a:pt x="207557" y="362373"/>
                    <a:pt x="224490" y="365760"/>
                  </a:cubicBezTo>
                  <a:cubicBezTo>
                    <a:pt x="214330" y="372533"/>
                    <a:pt x="204932" y="380619"/>
                    <a:pt x="194010" y="386080"/>
                  </a:cubicBezTo>
                  <a:cubicBezTo>
                    <a:pt x="184431" y="390869"/>
                    <a:pt x="172892" y="391039"/>
                    <a:pt x="163530" y="396240"/>
                  </a:cubicBezTo>
                  <a:cubicBezTo>
                    <a:pt x="142182" y="408100"/>
                    <a:pt x="102570" y="436880"/>
                    <a:pt x="102570" y="436880"/>
                  </a:cubicBezTo>
                  <a:cubicBezTo>
                    <a:pt x="112730" y="440267"/>
                    <a:pt x="122340" y="447040"/>
                    <a:pt x="133050" y="447040"/>
                  </a:cubicBezTo>
                  <a:cubicBezTo>
                    <a:pt x="147014" y="447040"/>
                    <a:pt x="163816" y="427006"/>
                    <a:pt x="173690" y="436880"/>
                  </a:cubicBezTo>
                  <a:cubicBezTo>
                    <a:pt x="182324" y="445514"/>
                    <a:pt x="151844" y="448566"/>
                    <a:pt x="143210" y="457200"/>
                  </a:cubicBezTo>
                  <a:cubicBezTo>
                    <a:pt x="140815" y="459595"/>
                    <a:pt x="143210" y="463973"/>
                    <a:pt x="143210" y="467360"/>
                  </a:cubicBezTo>
                </a:path>
              </a:pathLst>
            </a:cu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pic>
          <p:nvPicPr>
            <p:cNvPr id="67605" name="Picture 28" descr="plasma gun">
              <a:extLst>
                <a:ext uri="{FF2B5EF4-FFF2-40B4-BE49-F238E27FC236}">
                  <a16:creationId xmlns:a16="http://schemas.microsoft.com/office/drawing/2014/main" id="{02B787BD-BB9B-4A4A-9ED6-00D5D51E5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577" t="8742" r="43658" b="11935"/>
            <a:stretch>
              <a:fillRect/>
            </a:stretch>
          </p:blipFill>
          <p:spPr bwMode="auto">
            <a:xfrm rot="-6192949">
              <a:off x="108789470" y="106497596"/>
              <a:ext cx="1270121" cy="3239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67606" name="AutoShape 29">
              <a:extLst>
                <a:ext uri="{FF2B5EF4-FFF2-40B4-BE49-F238E27FC236}">
                  <a16:creationId xmlns:a16="http://schemas.microsoft.com/office/drawing/2014/main" id="{57635FE3-6E0A-4A00-83A0-ACEB5D5C07BB}"/>
                </a:ext>
              </a:extLst>
            </p:cNvPr>
            <p:cNvCxnSpPr>
              <a:cxnSpLocks noChangeShapeType="1"/>
            </p:cNvCxnSpPr>
            <p:nvPr/>
          </p:nvCxnSpPr>
          <p:spPr bwMode="auto">
            <a:xfrm flipH="1">
              <a:off x="107950000" y="108996480"/>
              <a:ext cx="193040" cy="92456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7607" name="AutoShape 30">
              <a:extLst>
                <a:ext uri="{FF2B5EF4-FFF2-40B4-BE49-F238E27FC236}">
                  <a16:creationId xmlns:a16="http://schemas.microsoft.com/office/drawing/2014/main" id="{18A5FE6C-226E-46AF-B64D-2CC72F0207AA}"/>
                </a:ext>
              </a:extLst>
            </p:cNvPr>
            <p:cNvCxnSpPr>
              <a:cxnSpLocks noChangeShapeType="1"/>
            </p:cNvCxnSpPr>
            <p:nvPr/>
          </p:nvCxnSpPr>
          <p:spPr bwMode="auto">
            <a:xfrm flipH="1">
              <a:off x="108061760" y="108966000"/>
              <a:ext cx="111760" cy="10160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7608" name="AutoShape 31">
              <a:extLst>
                <a:ext uri="{FF2B5EF4-FFF2-40B4-BE49-F238E27FC236}">
                  <a16:creationId xmlns:a16="http://schemas.microsoft.com/office/drawing/2014/main" id="{5C061A47-1D2F-4F03-A080-804FCD10FBB5}"/>
                </a:ext>
              </a:extLst>
            </p:cNvPr>
            <p:cNvCxnSpPr>
              <a:cxnSpLocks noChangeShapeType="1"/>
            </p:cNvCxnSpPr>
            <p:nvPr/>
          </p:nvCxnSpPr>
          <p:spPr bwMode="auto">
            <a:xfrm>
              <a:off x="108173520" y="109037120"/>
              <a:ext cx="0" cy="103632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7609" name="AutoShape 32">
              <a:extLst>
                <a:ext uri="{FF2B5EF4-FFF2-40B4-BE49-F238E27FC236}">
                  <a16:creationId xmlns:a16="http://schemas.microsoft.com/office/drawing/2014/main" id="{14165482-10D1-448D-933F-50884606891A}"/>
                </a:ext>
              </a:extLst>
            </p:cNvPr>
            <p:cNvCxnSpPr>
              <a:cxnSpLocks noChangeShapeType="1"/>
            </p:cNvCxnSpPr>
            <p:nvPr/>
          </p:nvCxnSpPr>
          <p:spPr bwMode="auto">
            <a:xfrm>
              <a:off x="108234480" y="109037120"/>
              <a:ext cx="71120" cy="107696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grpSp>
        <p:nvGrpSpPr>
          <p:cNvPr id="67590" name="Group 6">
            <a:extLst>
              <a:ext uri="{FF2B5EF4-FFF2-40B4-BE49-F238E27FC236}">
                <a16:creationId xmlns:a16="http://schemas.microsoft.com/office/drawing/2014/main" id="{BA0B89C7-82AB-408F-BB3B-6A11809B512B}"/>
              </a:ext>
            </a:extLst>
          </p:cNvPr>
          <p:cNvGrpSpPr>
            <a:grpSpLocks/>
          </p:cNvGrpSpPr>
          <p:nvPr/>
        </p:nvGrpSpPr>
        <p:grpSpPr bwMode="auto">
          <a:xfrm>
            <a:off x="7119938" y="4038600"/>
            <a:ext cx="3289300" cy="1649413"/>
            <a:chOff x="107899200" y="107472101"/>
            <a:chExt cx="5273040" cy="2611499"/>
          </a:xfrm>
        </p:grpSpPr>
        <p:cxnSp>
          <p:nvCxnSpPr>
            <p:cNvPr id="67592" name="AutoShape 7">
              <a:extLst>
                <a:ext uri="{FF2B5EF4-FFF2-40B4-BE49-F238E27FC236}">
                  <a16:creationId xmlns:a16="http://schemas.microsoft.com/office/drawing/2014/main" id="{E084F834-86EC-4298-8D60-269CEC9901AB}"/>
                </a:ext>
              </a:extLst>
            </p:cNvPr>
            <p:cNvCxnSpPr>
              <a:cxnSpLocks noChangeShapeType="1"/>
            </p:cNvCxnSpPr>
            <p:nvPr/>
          </p:nvCxnSpPr>
          <p:spPr bwMode="auto">
            <a:xfrm flipH="1">
              <a:off x="107919521" y="109524800"/>
              <a:ext cx="5019039" cy="1016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7593" name="AutoShape 8">
              <a:extLst>
                <a:ext uri="{FF2B5EF4-FFF2-40B4-BE49-F238E27FC236}">
                  <a16:creationId xmlns:a16="http://schemas.microsoft.com/office/drawing/2014/main" id="{B76961F8-DC75-43F9-A501-0AF036613A85}"/>
                </a:ext>
              </a:extLst>
            </p:cNvPr>
            <p:cNvCxnSpPr>
              <a:cxnSpLocks noChangeShapeType="1"/>
            </p:cNvCxnSpPr>
            <p:nvPr/>
          </p:nvCxnSpPr>
          <p:spPr bwMode="auto">
            <a:xfrm flipH="1" flipV="1">
              <a:off x="107909360" y="109037120"/>
              <a:ext cx="10160" cy="5080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7594" name="AutoShape 9">
              <a:extLst>
                <a:ext uri="{FF2B5EF4-FFF2-40B4-BE49-F238E27FC236}">
                  <a16:creationId xmlns:a16="http://schemas.microsoft.com/office/drawing/2014/main" id="{6D8AA69D-6965-4D68-A738-1959E38C05DD}"/>
                </a:ext>
              </a:extLst>
            </p:cNvPr>
            <p:cNvCxnSpPr>
              <a:cxnSpLocks noChangeShapeType="1"/>
            </p:cNvCxnSpPr>
            <p:nvPr/>
          </p:nvCxnSpPr>
          <p:spPr bwMode="auto">
            <a:xfrm flipV="1">
              <a:off x="107899200" y="109047280"/>
              <a:ext cx="5273040" cy="1016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7595" name="Freeform 10">
              <a:extLst>
                <a:ext uri="{FF2B5EF4-FFF2-40B4-BE49-F238E27FC236}">
                  <a16:creationId xmlns:a16="http://schemas.microsoft.com/office/drawing/2014/main" id="{E061685F-A904-4809-89FD-9BFA8CEA343E}"/>
                </a:ext>
              </a:extLst>
            </p:cNvPr>
            <p:cNvSpPr>
              <a:spLocks/>
            </p:cNvSpPr>
            <p:nvPr/>
          </p:nvSpPr>
          <p:spPr bwMode="auto">
            <a:xfrm>
              <a:off x="112775030" y="109067600"/>
              <a:ext cx="387050" cy="467360"/>
            </a:xfrm>
            <a:custGeom>
              <a:avLst/>
              <a:gdLst>
                <a:gd name="T0" fmla="*/ 387050 w 387050"/>
                <a:gd name="T1" fmla="*/ 0 h 467360"/>
                <a:gd name="T2" fmla="*/ 326090 w 387050"/>
                <a:gd name="T3" fmla="*/ 40640 h 467360"/>
                <a:gd name="T4" fmla="*/ 173690 w 387050"/>
                <a:gd name="T5" fmla="*/ 71120 h 467360"/>
                <a:gd name="T6" fmla="*/ 305770 w 387050"/>
                <a:gd name="T7" fmla="*/ 101600 h 467360"/>
                <a:gd name="T8" fmla="*/ 234650 w 387050"/>
                <a:gd name="T9" fmla="*/ 121920 h 467360"/>
                <a:gd name="T10" fmla="*/ 183850 w 387050"/>
                <a:gd name="T11" fmla="*/ 132080 h 467360"/>
                <a:gd name="T12" fmla="*/ 102570 w 387050"/>
                <a:gd name="T13" fmla="*/ 152400 h 467360"/>
                <a:gd name="T14" fmla="*/ 254970 w 387050"/>
                <a:gd name="T15" fmla="*/ 162560 h 467360"/>
                <a:gd name="T16" fmla="*/ 224490 w 387050"/>
                <a:gd name="T17" fmla="*/ 172720 h 467360"/>
                <a:gd name="T18" fmla="*/ 163530 w 387050"/>
                <a:gd name="T19" fmla="*/ 203200 h 467360"/>
                <a:gd name="T20" fmla="*/ 133050 w 387050"/>
                <a:gd name="T21" fmla="*/ 233680 h 467360"/>
                <a:gd name="T22" fmla="*/ 92410 w 387050"/>
                <a:gd name="T23" fmla="*/ 243840 h 467360"/>
                <a:gd name="T24" fmla="*/ 133050 w 387050"/>
                <a:gd name="T25" fmla="*/ 254000 h 467360"/>
                <a:gd name="T26" fmla="*/ 224490 w 387050"/>
                <a:gd name="T27" fmla="*/ 233680 h 467360"/>
                <a:gd name="T28" fmla="*/ 265130 w 387050"/>
                <a:gd name="T29" fmla="*/ 243840 h 467360"/>
                <a:gd name="T30" fmla="*/ 214330 w 387050"/>
                <a:gd name="T31" fmla="*/ 254000 h 467360"/>
                <a:gd name="T32" fmla="*/ 153370 w 387050"/>
                <a:gd name="T33" fmla="*/ 274320 h 467360"/>
                <a:gd name="T34" fmla="*/ 112730 w 387050"/>
                <a:gd name="T35" fmla="*/ 284480 h 467360"/>
                <a:gd name="T36" fmla="*/ 82250 w 387050"/>
                <a:gd name="T37" fmla="*/ 304800 h 467360"/>
                <a:gd name="T38" fmla="*/ 21290 w 387050"/>
                <a:gd name="T39" fmla="*/ 325120 h 467360"/>
                <a:gd name="T40" fmla="*/ 51770 w 387050"/>
                <a:gd name="T41" fmla="*/ 335280 h 467360"/>
                <a:gd name="T42" fmla="*/ 173690 w 387050"/>
                <a:gd name="T43" fmla="*/ 355600 h 467360"/>
                <a:gd name="T44" fmla="*/ 224490 w 387050"/>
                <a:gd name="T45" fmla="*/ 365760 h 467360"/>
                <a:gd name="T46" fmla="*/ 194010 w 387050"/>
                <a:gd name="T47" fmla="*/ 386080 h 467360"/>
                <a:gd name="T48" fmla="*/ 163530 w 387050"/>
                <a:gd name="T49" fmla="*/ 396240 h 467360"/>
                <a:gd name="T50" fmla="*/ 102570 w 387050"/>
                <a:gd name="T51" fmla="*/ 436880 h 467360"/>
                <a:gd name="T52" fmla="*/ 133050 w 387050"/>
                <a:gd name="T53" fmla="*/ 447040 h 467360"/>
                <a:gd name="T54" fmla="*/ 173690 w 387050"/>
                <a:gd name="T55" fmla="*/ 436880 h 467360"/>
                <a:gd name="T56" fmla="*/ 143210 w 387050"/>
                <a:gd name="T57" fmla="*/ 457200 h 467360"/>
                <a:gd name="T58" fmla="*/ 143210 w 387050"/>
                <a:gd name="T59" fmla="*/ 467360 h 4673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7050" h="467360">
                  <a:moveTo>
                    <a:pt x="387050" y="0"/>
                  </a:moveTo>
                  <a:cubicBezTo>
                    <a:pt x="366730" y="13547"/>
                    <a:pt x="346410" y="27093"/>
                    <a:pt x="326090" y="40640"/>
                  </a:cubicBezTo>
                  <a:cubicBezTo>
                    <a:pt x="290068" y="64654"/>
                    <a:pt x="209056" y="67190"/>
                    <a:pt x="173690" y="71120"/>
                  </a:cubicBezTo>
                  <a:cubicBezTo>
                    <a:pt x="257368" y="99013"/>
                    <a:pt x="213446" y="88411"/>
                    <a:pt x="305770" y="101600"/>
                  </a:cubicBezTo>
                  <a:cubicBezTo>
                    <a:pt x="271828" y="112914"/>
                    <a:pt x="272922" y="113415"/>
                    <a:pt x="234650" y="121920"/>
                  </a:cubicBezTo>
                  <a:cubicBezTo>
                    <a:pt x="217793" y="125666"/>
                    <a:pt x="200676" y="128197"/>
                    <a:pt x="183850" y="132080"/>
                  </a:cubicBezTo>
                  <a:cubicBezTo>
                    <a:pt x="156638" y="138360"/>
                    <a:pt x="102570" y="152400"/>
                    <a:pt x="102570" y="152400"/>
                  </a:cubicBezTo>
                  <a:cubicBezTo>
                    <a:pt x="153370" y="155787"/>
                    <a:pt x="204750" y="154190"/>
                    <a:pt x="254970" y="162560"/>
                  </a:cubicBezTo>
                  <a:cubicBezTo>
                    <a:pt x="265534" y="164321"/>
                    <a:pt x="234069" y="167931"/>
                    <a:pt x="224490" y="172720"/>
                  </a:cubicBezTo>
                  <a:cubicBezTo>
                    <a:pt x="145708" y="212111"/>
                    <a:pt x="240142" y="177663"/>
                    <a:pt x="163530" y="203200"/>
                  </a:cubicBezTo>
                  <a:cubicBezTo>
                    <a:pt x="153370" y="213360"/>
                    <a:pt x="145525" y="226551"/>
                    <a:pt x="133050" y="233680"/>
                  </a:cubicBezTo>
                  <a:cubicBezTo>
                    <a:pt x="120926" y="240608"/>
                    <a:pt x="105245" y="238339"/>
                    <a:pt x="92410" y="243840"/>
                  </a:cubicBezTo>
                  <a:cubicBezTo>
                    <a:pt x="0" y="283444"/>
                    <a:pt x="132220" y="254119"/>
                    <a:pt x="133050" y="254000"/>
                  </a:cubicBezTo>
                  <a:cubicBezTo>
                    <a:pt x="164481" y="243523"/>
                    <a:pt x="188728" y="233680"/>
                    <a:pt x="224490" y="233680"/>
                  </a:cubicBezTo>
                  <a:cubicBezTo>
                    <a:pt x="238454" y="233680"/>
                    <a:pt x="251583" y="240453"/>
                    <a:pt x="265130" y="243840"/>
                  </a:cubicBezTo>
                  <a:cubicBezTo>
                    <a:pt x="248197" y="247227"/>
                    <a:pt x="230990" y="249456"/>
                    <a:pt x="214330" y="254000"/>
                  </a:cubicBezTo>
                  <a:cubicBezTo>
                    <a:pt x="193666" y="259636"/>
                    <a:pt x="174150" y="269125"/>
                    <a:pt x="153370" y="274320"/>
                  </a:cubicBezTo>
                  <a:cubicBezTo>
                    <a:pt x="139823" y="277707"/>
                    <a:pt x="126277" y="281093"/>
                    <a:pt x="112730" y="284480"/>
                  </a:cubicBezTo>
                  <a:cubicBezTo>
                    <a:pt x="102570" y="291253"/>
                    <a:pt x="93408" y="299841"/>
                    <a:pt x="82250" y="304800"/>
                  </a:cubicBezTo>
                  <a:cubicBezTo>
                    <a:pt x="62677" y="313499"/>
                    <a:pt x="21290" y="325120"/>
                    <a:pt x="21290" y="325120"/>
                  </a:cubicBezTo>
                  <a:cubicBezTo>
                    <a:pt x="31450" y="328507"/>
                    <a:pt x="41380" y="332683"/>
                    <a:pt x="51770" y="335280"/>
                  </a:cubicBezTo>
                  <a:cubicBezTo>
                    <a:pt x="99658" y="347252"/>
                    <a:pt x="122077" y="346998"/>
                    <a:pt x="173690" y="355600"/>
                  </a:cubicBezTo>
                  <a:cubicBezTo>
                    <a:pt x="190724" y="358439"/>
                    <a:pt x="207557" y="362373"/>
                    <a:pt x="224490" y="365760"/>
                  </a:cubicBezTo>
                  <a:cubicBezTo>
                    <a:pt x="214330" y="372533"/>
                    <a:pt x="204932" y="380619"/>
                    <a:pt x="194010" y="386080"/>
                  </a:cubicBezTo>
                  <a:cubicBezTo>
                    <a:pt x="184431" y="390869"/>
                    <a:pt x="172892" y="391039"/>
                    <a:pt x="163530" y="396240"/>
                  </a:cubicBezTo>
                  <a:cubicBezTo>
                    <a:pt x="142182" y="408100"/>
                    <a:pt x="102570" y="436880"/>
                    <a:pt x="102570" y="436880"/>
                  </a:cubicBezTo>
                  <a:cubicBezTo>
                    <a:pt x="112730" y="440267"/>
                    <a:pt x="122340" y="447040"/>
                    <a:pt x="133050" y="447040"/>
                  </a:cubicBezTo>
                  <a:cubicBezTo>
                    <a:pt x="147014" y="447040"/>
                    <a:pt x="163816" y="427006"/>
                    <a:pt x="173690" y="436880"/>
                  </a:cubicBezTo>
                  <a:cubicBezTo>
                    <a:pt x="182324" y="445514"/>
                    <a:pt x="151844" y="448566"/>
                    <a:pt x="143210" y="457200"/>
                  </a:cubicBezTo>
                  <a:cubicBezTo>
                    <a:pt x="140815" y="459595"/>
                    <a:pt x="143210" y="463973"/>
                    <a:pt x="143210" y="467360"/>
                  </a:cubicBezTo>
                </a:path>
              </a:pathLst>
            </a:cu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pic>
          <p:nvPicPr>
            <p:cNvPr id="67596" name="Picture 11" descr="plasma gun">
              <a:extLst>
                <a:ext uri="{FF2B5EF4-FFF2-40B4-BE49-F238E27FC236}">
                  <a16:creationId xmlns:a16="http://schemas.microsoft.com/office/drawing/2014/main" id="{BA85D805-3141-42E0-BC59-30A9DDA68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5577" t="8742" r="43658" b="11935"/>
            <a:stretch>
              <a:fillRect/>
            </a:stretch>
          </p:blipFill>
          <p:spPr bwMode="auto">
            <a:xfrm rot="-6192949">
              <a:off x="110161070" y="106487436"/>
              <a:ext cx="1270121" cy="3239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67597" name="AutoShape 12">
              <a:extLst>
                <a:ext uri="{FF2B5EF4-FFF2-40B4-BE49-F238E27FC236}">
                  <a16:creationId xmlns:a16="http://schemas.microsoft.com/office/drawing/2014/main" id="{CC1AC7C3-C54E-45F7-B09C-4BCC12943B8B}"/>
                </a:ext>
              </a:extLst>
            </p:cNvPr>
            <p:cNvCxnSpPr>
              <a:cxnSpLocks noChangeShapeType="1"/>
            </p:cNvCxnSpPr>
            <p:nvPr/>
          </p:nvCxnSpPr>
          <p:spPr bwMode="auto">
            <a:xfrm flipH="1">
              <a:off x="109311440" y="108996480"/>
              <a:ext cx="193040" cy="92456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7598" name="AutoShape 13">
              <a:extLst>
                <a:ext uri="{FF2B5EF4-FFF2-40B4-BE49-F238E27FC236}">
                  <a16:creationId xmlns:a16="http://schemas.microsoft.com/office/drawing/2014/main" id="{A7C3DA17-0E67-4EB3-A61E-0763311301D0}"/>
                </a:ext>
              </a:extLst>
            </p:cNvPr>
            <p:cNvCxnSpPr>
              <a:cxnSpLocks noChangeShapeType="1"/>
            </p:cNvCxnSpPr>
            <p:nvPr/>
          </p:nvCxnSpPr>
          <p:spPr bwMode="auto">
            <a:xfrm flipH="1">
              <a:off x="109433360" y="109016800"/>
              <a:ext cx="111760" cy="10160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7599" name="AutoShape 14">
              <a:extLst>
                <a:ext uri="{FF2B5EF4-FFF2-40B4-BE49-F238E27FC236}">
                  <a16:creationId xmlns:a16="http://schemas.microsoft.com/office/drawing/2014/main" id="{5ABEE983-C87A-4E06-AF69-EAD6C6F028A6}"/>
                </a:ext>
              </a:extLst>
            </p:cNvPr>
            <p:cNvCxnSpPr>
              <a:cxnSpLocks noChangeShapeType="1"/>
            </p:cNvCxnSpPr>
            <p:nvPr/>
          </p:nvCxnSpPr>
          <p:spPr bwMode="auto">
            <a:xfrm>
              <a:off x="109565440" y="108996480"/>
              <a:ext cx="0" cy="103632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7600" name="AutoShape 15">
              <a:extLst>
                <a:ext uri="{FF2B5EF4-FFF2-40B4-BE49-F238E27FC236}">
                  <a16:creationId xmlns:a16="http://schemas.microsoft.com/office/drawing/2014/main" id="{CD6F0682-0C68-4267-AA30-A04EDBF957D5}"/>
                </a:ext>
              </a:extLst>
            </p:cNvPr>
            <p:cNvCxnSpPr>
              <a:cxnSpLocks noChangeShapeType="1"/>
            </p:cNvCxnSpPr>
            <p:nvPr/>
          </p:nvCxnSpPr>
          <p:spPr bwMode="auto">
            <a:xfrm>
              <a:off x="109626400" y="109006640"/>
              <a:ext cx="71120" cy="107696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26" name="Content Placeholder 8">
            <a:extLst>
              <a:ext uri="{FF2B5EF4-FFF2-40B4-BE49-F238E27FC236}">
                <a16:creationId xmlns:a16="http://schemas.microsoft.com/office/drawing/2014/main" id="{D6B51E7F-39A9-4336-8EDF-652AE1071FDD}"/>
              </a:ext>
            </a:extLst>
          </p:cNvPr>
          <p:cNvSpPr txBox="1">
            <a:spLocks noChangeArrowheads="1"/>
          </p:cNvSpPr>
          <p:nvPr/>
        </p:nvSpPr>
        <p:spPr bwMode="auto">
          <a:xfrm>
            <a:off x="740528" y="1420420"/>
            <a:ext cx="5363042" cy="36519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fontAlgn="base">
              <a:lnSpc>
                <a:spcPct val="100000"/>
              </a:lnSpc>
              <a:spcBef>
                <a:spcPts val="1000"/>
              </a:spcBef>
              <a:spcAft>
                <a:spcPct val="0"/>
              </a:spcAft>
              <a:buFontTx/>
              <a:buNone/>
              <a:defRPr sz="2600" kern="1200">
                <a:solidFill>
                  <a:schemeClr val="tx1"/>
                </a:solidFill>
                <a:latin typeface="Open Sans"/>
                <a:ea typeface="+mn-ea"/>
                <a:cs typeface="+mn-cs"/>
              </a:defRPr>
            </a:lvl1pPr>
            <a:lvl2pPr marL="342900" indent="-342900" algn="l" rtl="0" fontAlgn="base">
              <a:lnSpc>
                <a:spcPct val="100000"/>
              </a:lnSpc>
              <a:spcBef>
                <a:spcPts val="1000"/>
              </a:spcBef>
              <a:spcAft>
                <a:spcPct val="0"/>
              </a:spcAft>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rtl="0" fontAlgn="base">
              <a:lnSpc>
                <a:spcPct val="100000"/>
              </a:lnSpc>
              <a:spcBef>
                <a:spcPts val="500"/>
              </a:spcBef>
              <a:spcAft>
                <a:spcPct val="0"/>
              </a:spcAft>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rtl="0" fontAlgn="base">
              <a:lnSpc>
                <a:spcPct val="100000"/>
              </a:lnSpc>
              <a:spcBef>
                <a:spcPts val="500"/>
              </a:spcBef>
              <a:spcAft>
                <a:spcPct val="0"/>
              </a:spcAft>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rtl="0" fontAlgn="base">
              <a:lnSpc>
                <a:spcPct val="100000"/>
              </a:lnSpc>
              <a:spcBef>
                <a:spcPts val="500"/>
              </a:spcBef>
              <a:spcAft>
                <a:spcPct val="0"/>
              </a:spcAft>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914400" eaLnBrk="1" hangingPunct="1"/>
            <a:r>
              <a:rPr lang="en-US" altLang="en-US" dirty="0"/>
              <a:t>When the cutting arc starts, move tip slowly over across the metal.</a:t>
            </a:r>
          </a:p>
          <a:p>
            <a:pPr lvl="1" defTabSz="914400" eaLnBrk="1" hangingPunct="1"/>
            <a:r>
              <a:rPr lang="en-US" altLang="en-US" dirty="0"/>
              <a:t>Adjust the cutting speed across the metal so the sparks go through the metal and out the bottom of the cut.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491264F-348B-432A-B57D-E4E447254972}"/>
              </a:ext>
            </a:extLst>
          </p:cNvPr>
          <p:cNvSpPr>
            <a:spLocks noGrp="1"/>
          </p:cNvSpPr>
          <p:nvPr>
            <p:ph type="title"/>
          </p:nvPr>
        </p:nvSpPr>
        <p:spPr/>
        <p:txBody>
          <a:bodyPr/>
          <a:lstStyle/>
          <a:p>
            <a:pPr fontAlgn="auto">
              <a:spcAft>
                <a:spcPts val="0"/>
              </a:spcAft>
              <a:defRPr/>
            </a:pPr>
            <a:r>
              <a:rPr lang="en-US"/>
              <a:t>Plasma Cutting Operation</a:t>
            </a:r>
          </a:p>
        </p:txBody>
      </p:sp>
      <p:sp>
        <p:nvSpPr>
          <p:cNvPr id="69635" name="Content Placeholder 8">
            <a:extLst>
              <a:ext uri="{FF2B5EF4-FFF2-40B4-BE49-F238E27FC236}">
                <a16:creationId xmlns:a16="http://schemas.microsoft.com/office/drawing/2014/main" id="{0A33DCBF-92E7-465F-9CCE-ED3DD3047C8F}"/>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When ending the cut, tilt the torch up, and cut the back corner of the plate. This makes a cleaner cut.</a:t>
            </a:r>
          </a:p>
          <a:p>
            <a:pPr lvl="1"/>
            <a:r>
              <a:rPr lang="en-US" altLang="en-US" dirty="0"/>
              <a:t>Release the trigger when the tip leaves the metal. The torch will go into cool down mode and air will flow around the electrode. Pressing the trigger again will restart the arc.</a:t>
            </a:r>
          </a:p>
        </p:txBody>
      </p:sp>
      <p:grpSp>
        <p:nvGrpSpPr>
          <p:cNvPr id="69637" name="Group 16">
            <a:extLst>
              <a:ext uri="{FF2B5EF4-FFF2-40B4-BE49-F238E27FC236}">
                <a16:creationId xmlns:a16="http://schemas.microsoft.com/office/drawing/2014/main" id="{D4FD7FE2-398D-4C8E-B234-A3CEB70BD92E}"/>
              </a:ext>
            </a:extLst>
          </p:cNvPr>
          <p:cNvGrpSpPr>
            <a:grpSpLocks/>
          </p:cNvGrpSpPr>
          <p:nvPr/>
        </p:nvGrpSpPr>
        <p:grpSpPr bwMode="auto">
          <a:xfrm>
            <a:off x="7140575" y="1027113"/>
            <a:ext cx="2957513" cy="1377950"/>
            <a:chOff x="107320080" y="107055541"/>
            <a:chExt cx="5004337" cy="2977259"/>
          </a:xfrm>
        </p:grpSpPr>
        <p:pic>
          <p:nvPicPr>
            <p:cNvPr id="69645" name="Picture 17" descr="plasma gun">
              <a:extLst>
                <a:ext uri="{FF2B5EF4-FFF2-40B4-BE49-F238E27FC236}">
                  <a16:creationId xmlns:a16="http://schemas.microsoft.com/office/drawing/2014/main" id="{6CA084C4-B586-4D79-A7EE-EBB519F47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577" t="8742" r="43658" b="11935"/>
            <a:stretch>
              <a:fillRect/>
            </a:stretch>
          </p:blipFill>
          <p:spPr bwMode="auto">
            <a:xfrm rot="-7222072">
              <a:off x="110069630" y="106070876"/>
              <a:ext cx="1270121" cy="3239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69646" name="Group 18">
              <a:extLst>
                <a:ext uri="{FF2B5EF4-FFF2-40B4-BE49-F238E27FC236}">
                  <a16:creationId xmlns:a16="http://schemas.microsoft.com/office/drawing/2014/main" id="{46DB81A5-FBBF-41C6-BC03-ED91E73225F2}"/>
                </a:ext>
              </a:extLst>
            </p:cNvPr>
            <p:cNvGrpSpPr>
              <a:grpSpLocks/>
            </p:cNvGrpSpPr>
            <p:nvPr/>
          </p:nvGrpSpPr>
          <p:grpSpPr bwMode="auto">
            <a:xfrm>
              <a:off x="107320080" y="108905040"/>
              <a:ext cx="3088640" cy="1127760"/>
              <a:chOff x="107320080" y="108905040"/>
              <a:chExt cx="3088640" cy="1127760"/>
            </a:xfrm>
          </p:grpSpPr>
          <p:cxnSp>
            <p:nvCxnSpPr>
              <p:cNvPr id="69647" name="AutoShape 19">
                <a:extLst>
                  <a:ext uri="{FF2B5EF4-FFF2-40B4-BE49-F238E27FC236}">
                    <a16:creationId xmlns:a16="http://schemas.microsoft.com/office/drawing/2014/main" id="{4BC6F201-855B-4D07-88F0-997855105D17}"/>
                  </a:ext>
                </a:extLst>
              </p:cNvPr>
              <p:cNvCxnSpPr>
                <a:cxnSpLocks noChangeShapeType="1"/>
              </p:cNvCxnSpPr>
              <p:nvPr/>
            </p:nvCxnSpPr>
            <p:spPr bwMode="auto">
              <a:xfrm flipH="1">
                <a:off x="107330241" y="109484160"/>
                <a:ext cx="2783839" cy="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9648" name="AutoShape 20">
                <a:extLst>
                  <a:ext uri="{FF2B5EF4-FFF2-40B4-BE49-F238E27FC236}">
                    <a16:creationId xmlns:a16="http://schemas.microsoft.com/office/drawing/2014/main" id="{C968C3E7-3B49-4CBD-80C6-6D2B0EF76FF5}"/>
                  </a:ext>
                </a:extLst>
              </p:cNvPr>
              <p:cNvCxnSpPr>
                <a:cxnSpLocks noChangeShapeType="1"/>
              </p:cNvCxnSpPr>
              <p:nvPr/>
            </p:nvCxnSpPr>
            <p:spPr bwMode="auto">
              <a:xfrm>
                <a:off x="107370880" y="109006640"/>
                <a:ext cx="2722880" cy="10161"/>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9649" name="AutoShape 21">
                <a:extLst>
                  <a:ext uri="{FF2B5EF4-FFF2-40B4-BE49-F238E27FC236}">
                    <a16:creationId xmlns:a16="http://schemas.microsoft.com/office/drawing/2014/main" id="{5C35DE33-B5C3-4F1B-9977-CF3A114571D9}"/>
                  </a:ext>
                </a:extLst>
              </p:cNvPr>
              <p:cNvCxnSpPr>
                <a:cxnSpLocks noChangeShapeType="1"/>
              </p:cNvCxnSpPr>
              <p:nvPr/>
            </p:nvCxnSpPr>
            <p:spPr bwMode="auto">
              <a:xfrm>
                <a:off x="109738160" y="108986320"/>
                <a:ext cx="40640" cy="100584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9650" name="AutoShape 22">
                <a:extLst>
                  <a:ext uri="{FF2B5EF4-FFF2-40B4-BE49-F238E27FC236}">
                    <a16:creationId xmlns:a16="http://schemas.microsoft.com/office/drawing/2014/main" id="{B00CA88C-6DAB-4998-925E-B8C9C6C447DF}"/>
                  </a:ext>
                </a:extLst>
              </p:cNvPr>
              <p:cNvCxnSpPr>
                <a:cxnSpLocks noChangeShapeType="1"/>
              </p:cNvCxnSpPr>
              <p:nvPr/>
            </p:nvCxnSpPr>
            <p:spPr bwMode="auto">
              <a:xfrm>
                <a:off x="109768640" y="108925360"/>
                <a:ext cx="172720" cy="110744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9651" name="AutoShape 23">
                <a:extLst>
                  <a:ext uri="{FF2B5EF4-FFF2-40B4-BE49-F238E27FC236}">
                    <a16:creationId xmlns:a16="http://schemas.microsoft.com/office/drawing/2014/main" id="{0EA6673B-C076-4240-8CE5-FF2AD796C164}"/>
                  </a:ext>
                </a:extLst>
              </p:cNvPr>
              <p:cNvCxnSpPr>
                <a:cxnSpLocks noChangeShapeType="1"/>
              </p:cNvCxnSpPr>
              <p:nvPr/>
            </p:nvCxnSpPr>
            <p:spPr bwMode="auto">
              <a:xfrm>
                <a:off x="109819440" y="108915200"/>
                <a:ext cx="355601" cy="104648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9652" name="AutoShape 24">
                <a:extLst>
                  <a:ext uri="{FF2B5EF4-FFF2-40B4-BE49-F238E27FC236}">
                    <a16:creationId xmlns:a16="http://schemas.microsoft.com/office/drawing/2014/main" id="{21E62DB6-2613-49DC-A5B8-6839104D4D10}"/>
                  </a:ext>
                </a:extLst>
              </p:cNvPr>
              <p:cNvCxnSpPr>
                <a:cxnSpLocks noChangeShapeType="1"/>
              </p:cNvCxnSpPr>
              <p:nvPr/>
            </p:nvCxnSpPr>
            <p:spPr bwMode="auto">
              <a:xfrm>
                <a:off x="109870240" y="108905040"/>
                <a:ext cx="538480" cy="99568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9653" name="AutoShape 25">
                <a:extLst>
                  <a:ext uri="{FF2B5EF4-FFF2-40B4-BE49-F238E27FC236}">
                    <a16:creationId xmlns:a16="http://schemas.microsoft.com/office/drawing/2014/main" id="{F69C3A5E-B4F3-4E83-A2D7-6FC755031035}"/>
                  </a:ext>
                </a:extLst>
              </p:cNvPr>
              <p:cNvCxnSpPr>
                <a:cxnSpLocks noChangeShapeType="1"/>
              </p:cNvCxnSpPr>
              <p:nvPr/>
            </p:nvCxnSpPr>
            <p:spPr bwMode="auto">
              <a:xfrm>
                <a:off x="110103920" y="108996480"/>
                <a:ext cx="0" cy="48768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9654" name="Freeform 26">
                <a:extLst>
                  <a:ext uri="{FF2B5EF4-FFF2-40B4-BE49-F238E27FC236}">
                    <a16:creationId xmlns:a16="http://schemas.microsoft.com/office/drawing/2014/main" id="{1EACCA77-691A-433F-AB01-212E35BEA9C9}"/>
                  </a:ext>
                </a:extLst>
              </p:cNvPr>
              <p:cNvSpPr>
                <a:spLocks/>
              </p:cNvSpPr>
              <p:nvPr/>
            </p:nvSpPr>
            <p:spPr bwMode="auto">
              <a:xfrm>
                <a:off x="107320080" y="109016800"/>
                <a:ext cx="152400" cy="518710"/>
              </a:xfrm>
              <a:custGeom>
                <a:avLst/>
                <a:gdLst>
                  <a:gd name="T0" fmla="*/ 60960 w 152400"/>
                  <a:gd name="T1" fmla="*/ 0 h 518710"/>
                  <a:gd name="T2" fmla="*/ 121920 w 152400"/>
                  <a:gd name="T3" fmla="*/ 20320 h 518710"/>
                  <a:gd name="T4" fmla="*/ 152400 w 152400"/>
                  <a:gd name="T5" fmla="*/ 30480 h 518710"/>
                  <a:gd name="T6" fmla="*/ 121920 w 152400"/>
                  <a:gd name="T7" fmla="*/ 50800 h 518710"/>
                  <a:gd name="T8" fmla="*/ 91440 w 152400"/>
                  <a:gd name="T9" fmla="*/ 60960 h 518710"/>
                  <a:gd name="T10" fmla="*/ 71120 w 152400"/>
                  <a:gd name="T11" fmla="*/ 91440 h 518710"/>
                  <a:gd name="T12" fmla="*/ 91440 w 152400"/>
                  <a:gd name="T13" fmla="*/ 121920 h 518710"/>
                  <a:gd name="T14" fmla="*/ 121920 w 152400"/>
                  <a:gd name="T15" fmla="*/ 132080 h 518710"/>
                  <a:gd name="T16" fmla="*/ 132080 w 152400"/>
                  <a:gd name="T17" fmla="*/ 162560 h 518710"/>
                  <a:gd name="T18" fmla="*/ 152400 w 152400"/>
                  <a:gd name="T19" fmla="*/ 193040 h 518710"/>
                  <a:gd name="T20" fmla="*/ 121920 w 152400"/>
                  <a:gd name="T21" fmla="*/ 203200 h 518710"/>
                  <a:gd name="T22" fmla="*/ 91440 w 152400"/>
                  <a:gd name="T23" fmla="*/ 243840 h 518710"/>
                  <a:gd name="T24" fmla="*/ 121920 w 152400"/>
                  <a:gd name="T25" fmla="*/ 264160 h 518710"/>
                  <a:gd name="T26" fmla="*/ 142240 w 152400"/>
                  <a:gd name="T27" fmla="*/ 294640 h 518710"/>
                  <a:gd name="T28" fmla="*/ 81280 w 152400"/>
                  <a:gd name="T29" fmla="*/ 314960 h 518710"/>
                  <a:gd name="T30" fmla="*/ 50800 w 152400"/>
                  <a:gd name="T31" fmla="*/ 335280 h 518710"/>
                  <a:gd name="T32" fmla="*/ 71120 w 152400"/>
                  <a:gd name="T33" fmla="*/ 375920 h 518710"/>
                  <a:gd name="T34" fmla="*/ 101600 w 152400"/>
                  <a:gd name="T35" fmla="*/ 386080 h 518710"/>
                  <a:gd name="T36" fmla="*/ 40640 w 152400"/>
                  <a:gd name="T37" fmla="*/ 396240 h 518710"/>
                  <a:gd name="T38" fmla="*/ 0 w 152400"/>
                  <a:gd name="T39" fmla="*/ 406400 h 518710"/>
                  <a:gd name="T40" fmla="*/ 10160 w 152400"/>
                  <a:gd name="T41" fmla="*/ 477520 h 518710"/>
                  <a:gd name="T42" fmla="*/ 40640 w 152400"/>
                  <a:gd name="T43" fmla="*/ 497840 h 518710"/>
                  <a:gd name="T44" fmla="*/ 71120 w 152400"/>
                  <a:gd name="T45" fmla="*/ 508000 h 518710"/>
                  <a:gd name="T46" fmla="*/ 40640 w 152400"/>
                  <a:gd name="T47" fmla="*/ 487680 h 518710"/>
                  <a:gd name="T48" fmla="*/ 10160 w 152400"/>
                  <a:gd name="T49" fmla="*/ 477520 h 5187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2400" h="518710">
                    <a:moveTo>
                      <a:pt x="60960" y="0"/>
                    </a:moveTo>
                    <a:cubicBezTo>
                      <a:pt x="81280" y="6773"/>
                      <a:pt x="101600" y="13547"/>
                      <a:pt x="121920" y="20320"/>
                    </a:cubicBezTo>
                    <a:cubicBezTo>
                      <a:pt x="132080" y="23707"/>
                      <a:pt x="152400" y="30480"/>
                      <a:pt x="152400" y="30480"/>
                    </a:cubicBezTo>
                    <a:cubicBezTo>
                      <a:pt x="142240" y="37253"/>
                      <a:pt x="132842" y="45339"/>
                      <a:pt x="121920" y="50800"/>
                    </a:cubicBezTo>
                    <a:cubicBezTo>
                      <a:pt x="112341" y="55589"/>
                      <a:pt x="99803" y="54270"/>
                      <a:pt x="91440" y="60960"/>
                    </a:cubicBezTo>
                    <a:cubicBezTo>
                      <a:pt x="81905" y="68588"/>
                      <a:pt x="77893" y="81280"/>
                      <a:pt x="71120" y="91440"/>
                    </a:cubicBezTo>
                    <a:cubicBezTo>
                      <a:pt x="77893" y="101600"/>
                      <a:pt x="81905" y="114292"/>
                      <a:pt x="91440" y="121920"/>
                    </a:cubicBezTo>
                    <a:cubicBezTo>
                      <a:pt x="99803" y="128610"/>
                      <a:pt x="114347" y="124507"/>
                      <a:pt x="121920" y="132080"/>
                    </a:cubicBezTo>
                    <a:cubicBezTo>
                      <a:pt x="129493" y="139653"/>
                      <a:pt x="127291" y="152981"/>
                      <a:pt x="132080" y="162560"/>
                    </a:cubicBezTo>
                    <a:cubicBezTo>
                      <a:pt x="137541" y="173482"/>
                      <a:pt x="145627" y="182880"/>
                      <a:pt x="152400" y="193040"/>
                    </a:cubicBezTo>
                    <a:cubicBezTo>
                      <a:pt x="142240" y="196427"/>
                      <a:pt x="132218" y="200258"/>
                      <a:pt x="121920" y="203200"/>
                    </a:cubicBezTo>
                    <a:cubicBezTo>
                      <a:pt x="93733" y="211253"/>
                      <a:pt x="59345" y="203721"/>
                      <a:pt x="91440" y="243840"/>
                    </a:cubicBezTo>
                    <a:cubicBezTo>
                      <a:pt x="99068" y="253375"/>
                      <a:pt x="111760" y="257387"/>
                      <a:pt x="121920" y="264160"/>
                    </a:cubicBezTo>
                    <a:cubicBezTo>
                      <a:pt x="128693" y="274320"/>
                      <a:pt x="149868" y="285105"/>
                      <a:pt x="142240" y="294640"/>
                    </a:cubicBezTo>
                    <a:cubicBezTo>
                      <a:pt x="128860" y="311366"/>
                      <a:pt x="99102" y="303079"/>
                      <a:pt x="81280" y="314960"/>
                    </a:cubicBezTo>
                    <a:cubicBezTo>
                      <a:pt x="71120" y="321733"/>
                      <a:pt x="60960" y="328507"/>
                      <a:pt x="50800" y="335280"/>
                    </a:cubicBezTo>
                    <a:cubicBezTo>
                      <a:pt x="57573" y="348827"/>
                      <a:pt x="60410" y="365210"/>
                      <a:pt x="71120" y="375920"/>
                    </a:cubicBezTo>
                    <a:cubicBezTo>
                      <a:pt x="78693" y="383493"/>
                      <a:pt x="110511" y="380139"/>
                      <a:pt x="101600" y="386080"/>
                    </a:cubicBezTo>
                    <a:cubicBezTo>
                      <a:pt x="84460" y="397507"/>
                      <a:pt x="60840" y="392200"/>
                      <a:pt x="40640" y="396240"/>
                    </a:cubicBezTo>
                    <a:cubicBezTo>
                      <a:pt x="26948" y="398978"/>
                      <a:pt x="13547" y="403013"/>
                      <a:pt x="0" y="406400"/>
                    </a:cubicBezTo>
                    <a:cubicBezTo>
                      <a:pt x="3387" y="430107"/>
                      <a:pt x="434" y="455637"/>
                      <a:pt x="10160" y="477520"/>
                    </a:cubicBezTo>
                    <a:cubicBezTo>
                      <a:pt x="15119" y="488678"/>
                      <a:pt x="29718" y="492379"/>
                      <a:pt x="40640" y="497840"/>
                    </a:cubicBezTo>
                    <a:cubicBezTo>
                      <a:pt x="50219" y="502629"/>
                      <a:pt x="71120" y="518710"/>
                      <a:pt x="71120" y="508000"/>
                    </a:cubicBezTo>
                    <a:cubicBezTo>
                      <a:pt x="71120" y="495789"/>
                      <a:pt x="51562" y="493141"/>
                      <a:pt x="40640" y="487680"/>
                    </a:cubicBezTo>
                    <a:cubicBezTo>
                      <a:pt x="31061" y="482891"/>
                      <a:pt x="10160" y="477520"/>
                      <a:pt x="10160" y="477520"/>
                    </a:cubicBezTo>
                  </a:path>
                </a:pathLst>
              </a:cu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grpSp>
      <p:grpSp>
        <p:nvGrpSpPr>
          <p:cNvPr id="69638" name="Group 28">
            <a:extLst>
              <a:ext uri="{FF2B5EF4-FFF2-40B4-BE49-F238E27FC236}">
                <a16:creationId xmlns:a16="http://schemas.microsoft.com/office/drawing/2014/main" id="{D18284D0-7723-4D3D-98BC-9854979AE88D}"/>
              </a:ext>
            </a:extLst>
          </p:cNvPr>
          <p:cNvGrpSpPr>
            <a:grpSpLocks/>
          </p:cNvGrpSpPr>
          <p:nvPr/>
        </p:nvGrpSpPr>
        <p:grpSpPr bwMode="auto">
          <a:xfrm>
            <a:off x="7031038" y="3657600"/>
            <a:ext cx="3233737" cy="960438"/>
            <a:chOff x="107289600" y="108366181"/>
            <a:chExt cx="5786657" cy="1982129"/>
          </a:xfrm>
        </p:grpSpPr>
        <p:pic>
          <p:nvPicPr>
            <p:cNvPr id="69640" name="Picture 29" descr="plasma gun">
              <a:extLst>
                <a:ext uri="{FF2B5EF4-FFF2-40B4-BE49-F238E27FC236}">
                  <a16:creationId xmlns:a16="http://schemas.microsoft.com/office/drawing/2014/main" id="{7E429595-2B56-4A3D-B662-28B5B35FF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5577" t="8742" r="43658" b="11935"/>
            <a:stretch>
              <a:fillRect/>
            </a:stretch>
          </p:blipFill>
          <p:spPr bwMode="auto">
            <a:xfrm rot="-5983125">
              <a:off x="110821470" y="107381516"/>
              <a:ext cx="1270121" cy="3239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69641" name="AutoShape 30">
              <a:extLst>
                <a:ext uri="{FF2B5EF4-FFF2-40B4-BE49-F238E27FC236}">
                  <a16:creationId xmlns:a16="http://schemas.microsoft.com/office/drawing/2014/main" id="{C76ECB16-F561-48B9-928B-C1839C875742}"/>
                </a:ext>
              </a:extLst>
            </p:cNvPr>
            <p:cNvCxnSpPr>
              <a:cxnSpLocks noChangeShapeType="1"/>
            </p:cNvCxnSpPr>
            <p:nvPr/>
          </p:nvCxnSpPr>
          <p:spPr bwMode="auto">
            <a:xfrm flipH="1">
              <a:off x="107299761" y="110296960"/>
              <a:ext cx="2783839" cy="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9642" name="AutoShape 31">
              <a:extLst>
                <a:ext uri="{FF2B5EF4-FFF2-40B4-BE49-F238E27FC236}">
                  <a16:creationId xmlns:a16="http://schemas.microsoft.com/office/drawing/2014/main" id="{83C2C392-2F6C-4F65-9E3B-39E16FB063A0}"/>
                </a:ext>
              </a:extLst>
            </p:cNvPr>
            <p:cNvCxnSpPr>
              <a:cxnSpLocks noChangeShapeType="1"/>
            </p:cNvCxnSpPr>
            <p:nvPr/>
          </p:nvCxnSpPr>
          <p:spPr bwMode="auto">
            <a:xfrm>
              <a:off x="107340400" y="109819440"/>
              <a:ext cx="2722880" cy="10161"/>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9643" name="AutoShape 32">
              <a:extLst>
                <a:ext uri="{FF2B5EF4-FFF2-40B4-BE49-F238E27FC236}">
                  <a16:creationId xmlns:a16="http://schemas.microsoft.com/office/drawing/2014/main" id="{DAD71C65-4D97-4008-B4B8-016F0A5995CB}"/>
                </a:ext>
              </a:extLst>
            </p:cNvPr>
            <p:cNvCxnSpPr>
              <a:cxnSpLocks noChangeShapeType="1"/>
            </p:cNvCxnSpPr>
            <p:nvPr/>
          </p:nvCxnSpPr>
          <p:spPr bwMode="auto">
            <a:xfrm>
              <a:off x="110073440" y="109809280"/>
              <a:ext cx="0" cy="48768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9644" name="Freeform 33">
              <a:extLst>
                <a:ext uri="{FF2B5EF4-FFF2-40B4-BE49-F238E27FC236}">
                  <a16:creationId xmlns:a16="http://schemas.microsoft.com/office/drawing/2014/main" id="{84294780-73F1-4CCC-AABB-C33E5B94E487}"/>
                </a:ext>
              </a:extLst>
            </p:cNvPr>
            <p:cNvSpPr>
              <a:spLocks/>
            </p:cNvSpPr>
            <p:nvPr/>
          </p:nvSpPr>
          <p:spPr bwMode="auto">
            <a:xfrm>
              <a:off x="107289600" y="109829600"/>
              <a:ext cx="152400" cy="518710"/>
            </a:xfrm>
            <a:custGeom>
              <a:avLst/>
              <a:gdLst>
                <a:gd name="T0" fmla="*/ 60960 w 152400"/>
                <a:gd name="T1" fmla="*/ 0 h 518710"/>
                <a:gd name="T2" fmla="*/ 121920 w 152400"/>
                <a:gd name="T3" fmla="*/ 20320 h 518710"/>
                <a:gd name="T4" fmla="*/ 152400 w 152400"/>
                <a:gd name="T5" fmla="*/ 30480 h 518710"/>
                <a:gd name="T6" fmla="*/ 121920 w 152400"/>
                <a:gd name="T7" fmla="*/ 50800 h 518710"/>
                <a:gd name="T8" fmla="*/ 91440 w 152400"/>
                <a:gd name="T9" fmla="*/ 60960 h 518710"/>
                <a:gd name="T10" fmla="*/ 71120 w 152400"/>
                <a:gd name="T11" fmla="*/ 91440 h 518710"/>
                <a:gd name="T12" fmla="*/ 91440 w 152400"/>
                <a:gd name="T13" fmla="*/ 121920 h 518710"/>
                <a:gd name="T14" fmla="*/ 121920 w 152400"/>
                <a:gd name="T15" fmla="*/ 132080 h 518710"/>
                <a:gd name="T16" fmla="*/ 132080 w 152400"/>
                <a:gd name="T17" fmla="*/ 162560 h 518710"/>
                <a:gd name="T18" fmla="*/ 152400 w 152400"/>
                <a:gd name="T19" fmla="*/ 193040 h 518710"/>
                <a:gd name="T20" fmla="*/ 121920 w 152400"/>
                <a:gd name="T21" fmla="*/ 203200 h 518710"/>
                <a:gd name="T22" fmla="*/ 91440 w 152400"/>
                <a:gd name="T23" fmla="*/ 243840 h 518710"/>
                <a:gd name="T24" fmla="*/ 121920 w 152400"/>
                <a:gd name="T25" fmla="*/ 264160 h 518710"/>
                <a:gd name="T26" fmla="*/ 142240 w 152400"/>
                <a:gd name="T27" fmla="*/ 294640 h 518710"/>
                <a:gd name="T28" fmla="*/ 81280 w 152400"/>
                <a:gd name="T29" fmla="*/ 314960 h 518710"/>
                <a:gd name="T30" fmla="*/ 50800 w 152400"/>
                <a:gd name="T31" fmla="*/ 335280 h 518710"/>
                <a:gd name="T32" fmla="*/ 71120 w 152400"/>
                <a:gd name="T33" fmla="*/ 375920 h 518710"/>
                <a:gd name="T34" fmla="*/ 101600 w 152400"/>
                <a:gd name="T35" fmla="*/ 386080 h 518710"/>
                <a:gd name="T36" fmla="*/ 40640 w 152400"/>
                <a:gd name="T37" fmla="*/ 396240 h 518710"/>
                <a:gd name="T38" fmla="*/ 0 w 152400"/>
                <a:gd name="T39" fmla="*/ 406400 h 518710"/>
                <a:gd name="T40" fmla="*/ 10160 w 152400"/>
                <a:gd name="T41" fmla="*/ 477520 h 518710"/>
                <a:gd name="T42" fmla="*/ 40640 w 152400"/>
                <a:gd name="T43" fmla="*/ 497840 h 518710"/>
                <a:gd name="T44" fmla="*/ 71120 w 152400"/>
                <a:gd name="T45" fmla="*/ 508000 h 518710"/>
                <a:gd name="T46" fmla="*/ 40640 w 152400"/>
                <a:gd name="T47" fmla="*/ 487680 h 518710"/>
                <a:gd name="T48" fmla="*/ 10160 w 152400"/>
                <a:gd name="T49" fmla="*/ 477520 h 5187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2400" h="518710">
                  <a:moveTo>
                    <a:pt x="60960" y="0"/>
                  </a:moveTo>
                  <a:cubicBezTo>
                    <a:pt x="81280" y="6773"/>
                    <a:pt x="101600" y="13547"/>
                    <a:pt x="121920" y="20320"/>
                  </a:cubicBezTo>
                  <a:cubicBezTo>
                    <a:pt x="132080" y="23707"/>
                    <a:pt x="152400" y="30480"/>
                    <a:pt x="152400" y="30480"/>
                  </a:cubicBezTo>
                  <a:cubicBezTo>
                    <a:pt x="142240" y="37253"/>
                    <a:pt x="132842" y="45339"/>
                    <a:pt x="121920" y="50800"/>
                  </a:cubicBezTo>
                  <a:cubicBezTo>
                    <a:pt x="112341" y="55589"/>
                    <a:pt x="99803" y="54270"/>
                    <a:pt x="91440" y="60960"/>
                  </a:cubicBezTo>
                  <a:cubicBezTo>
                    <a:pt x="81905" y="68588"/>
                    <a:pt x="77893" y="81280"/>
                    <a:pt x="71120" y="91440"/>
                  </a:cubicBezTo>
                  <a:cubicBezTo>
                    <a:pt x="77893" y="101600"/>
                    <a:pt x="81905" y="114292"/>
                    <a:pt x="91440" y="121920"/>
                  </a:cubicBezTo>
                  <a:cubicBezTo>
                    <a:pt x="99803" y="128610"/>
                    <a:pt x="114347" y="124507"/>
                    <a:pt x="121920" y="132080"/>
                  </a:cubicBezTo>
                  <a:cubicBezTo>
                    <a:pt x="129493" y="139653"/>
                    <a:pt x="127291" y="152981"/>
                    <a:pt x="132080" y="162560"/>
                  </a:cubicBezTo>
                  <a:cubicBezTo>
                    <a:pt x="137541" y="173482"/>
                    <a:pt x="145627" y="182880"/>
                    <a:pt x="152400" y="193040"/>
                  </a:cubicBezTo>
                  <a:cubicBezTo>
                    <a:pt x="142240" y="196427"/>
                    <a:pt x="132218" y="200258"/>
                    <a:pt x="121920" y="203200"/>
                  </a:cubicBezTo>
                  <a:cubicBezTo>
                    <a:pt x="93733" y="211253"/>
                    <a:pt x="59345" y="203721"/>
                    <a:pt x="91440" y="243840"/>
                  </a:cubicBezTo>
                  <a:cubicBezTo>
                    <a:pt x="99068" y="253375"/>
                    <a:pt x="111760" y="257387"/>
                    <a:pt x="121920" y="264160"/>
                  </a:cubicBezTo>
                  <a:cubicBezTo>
                    <a:pt x="128693" y="274320"/>
                    <a:pt x="149868" y="285105"/>
                    <a:pt x="142240" y="294640"/>
                  </a:cubicBezTo>
                  <a:cubicBezTo>
                    <a:pt x="128860" y="311366"/>
                    <a:pt x="99102" y="303079"/>
                    <a:pt x="81280" y="314960"/>
                  </a:cubicBezTo>
                  <a:cubicBezTo>
                    <a:pt x="71120" y="321733"/>
                    <a:pt x="60960" y="328507"/>
                    <a:pt x="50800" y="335280"/>
                  </a:cubicBezTo>
                  <a:cubicBezTo>
                    <a:pt x="57573" y="348827"/>
                    <a:pt x="60410" y="365210"/>
                    <a:pt x="71120" y="375920"/>
                  </a:cubicBezTo>
                  <a:cubicBezTo>
                    <a:pt x="78693" y="383493"/>
                    <a:pt x="110511" y="380139"/>
                    <a:pt x="101600" y="386080"/>
                  </a:cubicBezTo>
                  <a:cubicBezTo>
                    <a:pt x="84460" y="397507"/>
                    <a:pt x="60840" y="392200"/>
                    <a:pt x="40640" y="396240"/>
                  </a:cubicBezTo>
                  <a:cubicBezTo>
                    <a:pt x="26948" y="398978"/>
                    <a:pt x="13547" y="403013"/>
                    <a:pt x="0" y="406400"/>
                  </a:cubicBezTo>
                  <a:cubicBezTo>
                    <a:pt x="3387" y="430107"/>
                    <a:pt x="434" y="455637"/>
                    <a:pt x="10160" y="477520"/>
                  </a:cubicBezTo>
                  <a:cubicBezTo>
                    <a:pt x="15119" y="488678"/>
                    <a:pt x="29718" y="492379"/>
                    <a:pt x="40640" y="497840"/>
                  </a:cubicBezTo>
                  <a:cubicBezTo>
                    <a:pt x="50219" y="502629"/>
                    <a:pt x="71120" y="518710"/>
                    <a:pt x="71120" y="508000"/>
                  </a:cubicBezTo>
                  <a:cubicBezTo>
                    <a:pt x="71120" y="495789"/>
                    <a:pt x="51562" y="493141"/>
                    <a:pt x="40640" y="487680"/>
                  </a:cubicBezTo>
                  <a:cubicBezTo>
                    <a:pt x="31061" y="482891"/>
                    <a:pt x="10160" y="477520"/>
                    <a:pt x="10160" y="477520"/>
                  </a:cubicBezTo>
                </a:path>
              </a:pathLst>
            </a:cu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BAB9DA4-7D04-4A30-B919-5B7481C45AC6}"/>
              </a:ext>
            </a:extLst>
          </p:cNvPr>
          <p:cNvSpPr>
            <a:spLocks noGrp="1"/>
          </p:cNvSpPr>
          <p:nvPr>
            <p:ph type="title"/>
          </p:nvPr>
        </p:nvSpPr>
        <p:spPr/>
        <p:txBody>
          <a:bodyPr/>
          <a:lstStyle/>
          <a:p>
            <a:pPr fontAlgn="auto">
              <a:spcAft>
                <a:spcPts val="0"/>
              </a:spcAft>
              <a:defRPr/>
            </a:pPr>
            <a:r>
              <a:rPr lang="en-US" dirty="0"/>
              <a:t>Cutting Projects</a:t>
            </a:r>
          </a:p>
        </p:txBody>
      </p:sp>
      <p:pic>
        <p:nvPicPr>
          <p:cNvPr id="30726" name="Content Placeholder 1">
            <a:extLst>
              <a:ext uri="{FF2B5EF4-FFF2-40B4-BE49-F238E27FC236}">
                <a16:creationId xmlns:a16="http://schemas.microsoft.com/office/drawing/2014/main" id="{DEFAE4AB-B0E9-41F3-9656-9B495C722F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pic>
        <p:nvPicPr>
          <p:cNvPr id="71684" name="Content Placeholder 4">
            <a:extLst>
              <a:ext uri="{FF2B5EF4-FFF2-40B4-BE49-F238E27FC236}">
                <a16:creationId xmlns:a16="http://schemas.microsoft.com/office/drawing/2014/main" id="{73260A27-AC15-4758-90BF-73BB439174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527585">
            <a:off x="3198610" y="1572202"/>
            <a:ext cx="240347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2">
            <a:extLst>
              <a:ext uri="{FF2B5EF4-FFF2-40B4-BE49-F238E27FC236}">
                <a16:creationId xmlns:a16="http://schemas.microsoft.com/office/drawing/2014/main" id="{B2956325-5395-40E6-B669-2957212E1AB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9687846">
            <a:off x="6305053" y="1775093"/>
            <a:ext cx="40386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2361E10-1812-4394-9D60-7CA7B3FCC9A6}"/>
              </a:ext>
            </a:extLst>
          </p:cNvPr>
          <p:cNvPicPr>
            <a:picLocks noChangeAspect="1"/>
          </p:cNvPicPr>
          <p:nvPr/>
        </p:nvPicPr>
        <p:blipFill>
          <a:blip r:embed="rId6"/>
          <a:stretch>
            <a:fillRect/>
          </a:stretch>
        </p:blipFill>
        <p:spPr>
          <a:xfrm>
            <a:off x="4012709" y="4177686"/>
            <a:ext cx="3785944" cy="214597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B06B585-7390-4592-8545-F3D708EF632F}"/>
              </a:ext>
            </a:extLst>
          </p:cNvPr>
          <p:cNvSpPr>
            <a:spLocks noGrp="1"/>
          </p:cNvSpPr>
          <p:nvPr>
            <p:ph type="title"/>
          </p:nvPr>
        </p:nvSpPr>
        <p:spPr/>
        <p:txBody>
          <a:bodyPr/>
          <a:lstStyle/>
          <a:p>
            <a:pPr fontAlgn="auto">
              <a:spcAft>
                <a:spcPts val="0"/>
              </a:spcAft>
              <a:defRPr/>
            </a:pPr>
            <a:r>
              <a:rPr lang="en-US"/>
              <a:t>Cutting Projects Assignments</a:t>
            </a:r>
          </a:p>
        </p:txBody>
      </p:sp>
      <p:sp>
        <p:nvSpPr>
          <p:cNvPr id="31747" name="Content Placeholder 8">
            <a:extLst>
              <a:ext uri="{FF2B5EF4-FFF2-40B4-BE49-F238E27FC236}">
                <a16:creationId xmlns:a16="http://schemas.microsoft.com/office/drawing/2014/main" id="{49483DD7-EB9E-4B2B-A071-E1A28FC64068}"/>
              </a:ext>
            </a:extLst>
          </p:cNvPr>
          <p:cNvSpPr>
            <a:spLocks noGrp="1"/>
          </p:cNvSpPr>
          <p:nvPr>
            <p:ph sz="half" idx="1"/>
          </p:nvPr>
        </p:nvSpPr>
        <p:spPr/>
        <p:txBody>
          <a:bodyPr/>
          <a:lstStyle/>
          <a:p>
            <a:pPr marL="0" indent="0" fontAlgn="auto">
              <a:spcAft>
                <a:spcPts val="0"/>
              </a:spcAft>
              <a:buFont typeface="Arial" panose="020B0604020202020204" pitchFamily="34" charset="0"/>
              <a:buNone/>
              <a:defRPr/>
            </a:pPr>
            <a:r>
              <a:rPr lang="en-US" dirty="0"/>
              <a:t>You will choose a project to weld. The plans and instructions can be picked up from the teacher.</a:t>
            </a:r>
          </a:p>
          <a:p>
            <a:pPr marL="0" indent="0" algn="ctr" fontAlgn="auto">
              <a:spcAft>
                <a:spcPts val="0"/>
              </a:spcAft>
              <a:buFont typeface="Arial" panose="020B0604020202020204" pitchFamily="34" charset="0"/>
              <a:buNone/>
              <a:defRPr/>
            </a:pPr>
            <a:r>
              <a:rPr lang="en-US" b="1" u="sng" dirty="0"/>
              <a:t>REQUIRED:</a:t>
            </a:r>
          </a:p>
          <a:p>
            <a:pPr marL="0" indent="0" algn="ctr" fontAlgn="auto">
              <a:spcAft>
                <a:spcPts val="0"/>
              </a:spcAft>
              <a:buFont typeface="Arial" panose="020B0604020202020204" pitchFamily="34" charset="0"/>
              <a:buNone/>
              <a:defRPr/>
            </a:pPr>
            <a:r>
              <a:rPr lang="en-US" dirty="0"/>
              <a:t>Cutting Process Basic Assignment </a:t>
            </a:r>
          </a:p>
          <a:p>
            <a:pPr marL="0" indent="0" algn="ctr" fontAlgn="auto">
              <a:spcAft>
                <a:spcPts val="0"/>
              </a:spcAft>
              <a:buFont typeface="Arial" panose="020B0604020202020204" pitchFamily="34" charset="0"/>
              <a:buNone/>
              <a:defRPr/>
            </a:pPr>
            <a:r>
              <a:rPr lang="en-US" b="1" u="sng" dirty="0"/>
              <a:t>OPTIONAL:</a:t>
            </a:r>
          </a:p>
          <a:p>
            <a:pPr marL="0" indent="0" algn="ctr" fontAlgn="auto">
              <a:spcAft>
                <a:spcPts val="0"/>
              </a:spcAft>
              <a:buFont typeface="Arial" panose="020B0604020202020204" pitchFamily="34" charset="0"/>
              <a:buNone/>
              <a:defRPr/>
            </a:pPr>
            <a:r>
              <a:rPr lang="en-US" dirty="0"/>
              <a:t>Receiver Hitch Tube Cover</a:t>
            </a:r>
          </a:p>
          <a:p>
            <a:pPr marL="0" indent="0" algn="ctr" fontAlgn="auto">
              <a:spcAft>
                <a:spcPts val="0"/>
              </a:spcAft>
              <a:buFont typeface="Arial" panose="020B0604020202020204" pitchFamily="34" charset="0"/>
              <a:buNone/>
              <a:defRPr/>
            </a:pPr>
            <a:r>
              <a:rPr lang="en-US" dirty="0"/>
              <a:t>Address Boot Scraper</a:t>
            </a:r>
          </a:p>
          <a:p>
            <a:pPr fontAlgn="auto">
              <a:spcAft>
                <a:spcPts val="0"/>
              </a:spcAft>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B8EDFBC-D4F3-4D7A-9B55-205249C86A51}"/>
              </a:ext>
            </a:extLst>
          </p:cNvPr>
          <p:cNvSpPr>
            <a:spLocks noGrp="1"/>
          </p:cNvSpPr>
          <p:nvPr>
            <p:ph type="title"/>
          </p:nvPr>
        </p:nvSpPr>
        <p:spPr/>
        <p:txBody>
          <a:bodyPr/>
          <a:lstStyle/>
          <a:p>
            <a:pPr fontAlgn="auto">
              <a:spcAft>
                <a:spcPts val="0"/>
              </a:spcAft>
              <a:defRPr/>
            </a:pPr>
            <a:r>
              <a:rPr lang="en-US"/>
              <a:t>Cutting Process Basic Assignment</a:t>
            </a:r>
          </a:p>
        </p:txBody>
      </p:sp>
      <p:pic>
        <p:nvPicPr>
          <p:cNvPr id="32771" name="Content Placeholder 1">
            <a:extLst>
              <a:ext uri="{FF2B5EF4-FFF2-40B4-BE49-F238E27FC236}">
                <a16:creationId xmlns:a16="http://schemas.microsoft.com/office/drawing/2014/main" id="{035570CE-A1E5-487A-87EF-1ADC2BDDE2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pic>
        <p:nvPicPr>
          <p:cNvPr id="2" name="Picture 1">
            <a:extLst>
              <a:ext uri="{FF2B5EF4-FFF2-40B4-BE49-F238E27FC236}">
                <a16:creationId xmlns:a16="http://schemas.microsoft.com/office/drawing/2014/main" id="{D2139C23-9F3F-4215-BCC0-6355F27B1319}"/>
              </a:ext>
            </a:extLst>
          </p:cNvPr>
          <p:cNvPicPr>
            <a:picLocks noChangeAspect="1"/>
          </p:cNvPicPr>
          <p:nvPr/>
        </p:nvPicPr>
        <p:blipFill>
          <a:blip r:embed="rId4"/>
          <a:stretch>
            <a:fillRect/>
          </a:stretch>
        </p:blipFill>
        <p:spPr>
          <a:xfrm>
            <a:off x="2108870" y="1801809"/>
            <a:ext cx="7974259" cy="45236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3234FC11-97E5-41BD-B9AF-8AAB0BD439C3}"/>
              </a:ext>
            </a:extLst>
          </p:cNvPr>
          <p:cNvSpPr>
            <a:spLocks noGrp="1"/>
          </p:cNvSpPr>
          <p:nvPr>
            <p:ph type="title"/>
          </p:nvPr>
        </p:nvSpPr>
        <p:spPr/>
        <p:txBody>
          <a:bodyPr/>
          <a:lstStyle/>
          <a:p>
            <a:pPr fontAlgn="auto">
              <a:spcAft>
                <a:spcPts val="0"/>
              </a:spcAft>
              <a:defRPr/>
            </a:pPr>
            <a:r>
              <a:rPr lang="en-US"/>
              <a:t>Oxygen Acetylene Cutting</a:t>
            </a:r>
          </a:p>
        </p:txBody>
      </p:sp>
      <p:sp>
        <p:nvSpPr>
          <p:cNvPr id="3077" name="Content Placeholder 2">
            <a:extLst>
              <a:ext uri="{FF2B5EF4-FFF2-40B4-BE49-F238E27FC236}">
                <a16:creationId xmlns:a16="http://schemas.microsoft.com/office/drawing/2014/main" id="{F1386FE6-ACD1-4E8D-9BC1-F0A6335878EE}"/>
              </a:ext>
            </a:extLst>
          </p:cNvPr>
          <p:cNvSpPr>
            <a:spLocks noGrp="1"/>
          </p:cNvSpPr>
          <p:nvPr>
            <p:ph sz="half" idx="1"/>
          </p:nvPr>
        </p:nvSpPr>
        <p:spPr>
          <a:xfrm>
            <a:off x="740664" y="1420420"/>
            <a:ext cx="5328050" cy="2460846"/>
          </a:xfrm>
        </p:spPr>
        <p:txBody>
          <a:bodyPr/>
          <a:lstStyle/>
          <a:p>
            <a:pPr lvl="1">
              <a:defRPr/>
            </a:pPr>
            <a:r>
              <a:rPr lang="en-US" b="1" dirty="0"/>
              <a:t>Oxygen Acetylene Cutting</a:t>
            </a:r>
            <a:r>
              <a:rPr lang="en-US" dirty="0"/>
              <a:t>: the use of a torch fueled with oxygen and acetylene to heat the metal and blow the molten metal from the cut</a:t>
            </a:r>
          </a:p>
          <a:p>
            <a:pPr fontAlgn="auto">
              <a:spcAft>
                <a:spcPts val="0"/>
              </a:spcAft>
              <a:defRPr/>
            </a:pPr>
            <a:endParaRPr lang="en-US" dirty="0"/>
          </a:p>
        </p:txBody>
      </p:sp>
      <p:pic>
        <p:nvPicPr>
          <p:cNvPr id="16389" name="Picture 5">
            <a:extLst>
              <a:ext uri="{FF2B5EF4-FFF2-40B4-BE49-F238E27FC236}">
                <a16:creationId xmlns:a16="http://schemas.microsoft.com/office/drawing/2014/main" id="{AB69A6E3-D54A-4C6D-BE6B-744755D1D8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011" y="1531674"/>
            <a:ext cx="4468937" cy="3351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A4E6786-C1DB-4FDA-9AB2-985524DE843C}"/>
              </a:ext>
            </a:extLst>
          </p:cNvPr>
          <p:cNvSpPr>
            <a:spLocks noGrp="1"/>
          </p:cNvSpPr>
          <p:nvPr>
            <p:ph type="title"/>
          </p:nvPr>
        </p:nvSpPr>
        <p:spPr/>
        <p:txBody>
          <a:bodyPr/>
          <a:lstStyle/>
          <a:p>
            <a:pPr fontAlgn="auto">
              <a:spcAft>
                <a:spcPts val="0"/>
              </a:spcAft>
              <a:defRPr/>
            </a:pPr>
            <a:r>
              <a:rPr lang="en-US"/>
              <a:t>Cutting Process Basic Assignment</a:t>
            </a:r>
          </a:p>
        </p:txBody>
      </p:sp>
      <p:grpSp>
        <p:nvGrpSpPr>
          <p:cNvPr id="77828" name="Group 2">
            <a:extLst>
              <a:ext uri="{FF2B5EF4-FFF2-40B4-BE49-F238E27FC236}">
                <a16:creationId xmlns:a16="http://schemas.microsoft.com/office/drawing/2014/main" id="{1E09DEDF-DA06-4D20-94AE-AE2BF886CE63}"/>
              </a:ext>
            </a:extLst>
          </p:cNvPr>
          <p:cNvGrpSpPr>
            <a:grpSpLocks/>
          </p:cNvGrpSpPr>
          <p:nvPr/>
        </p:nvGrpSpPr>
        <p:grpSpPr bwMode="auto">
          <a:xfrm>
            <a:off x="2675577" y="1284288"/>
            <a:ext cx="7094538" cy="5337175"/>
            <a:chOff x="105621455" y="106703495"/>
            <a:chExt cx="7251065" cy="5600765"/>
          </a:xfrm>
        </p:grpSpPr>
        <p:sp>
          <p:nvSpPr>
            <p:cNvPr id="77830" name="Line 3">
              <a:extLst>
                <a:ext uri="{FF2B5EF4-FFF2-40B4-BE49-F238E27FC236}">
                  <a16:creationId xmlns:a16="http://schemas.microsoft.com/office/drawing/2014/main" id="{08881D7E-243E-4607-8F8C-C2EB4B202CEA}"/>
                </a:ext>
              </a:extLst>
            </p:cNvPr>
            <p:cNvSpPr>
              <a:spLocks noChangeShapeType="1"/>
            </p:cNvSpPr>
            <p:nvPr/>
          </p:nvSpPr>
          <p:spPr bwMode="auto">
            <a:xfrm>
              <a:off x="112424923" y="111880020"/>
              <a:ext cx="1" cy="369752"/>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77831" name="Line 4">
              <a:extLst>
                <a:ext uri="{FF2B5EF4-FFF2-40B4-BE49-F238E27FC236}">
                  <a16:creationId xmlns:a16="http://schemas.microsoft.com/office/drawing/2014/main" id="{63A20B5F-6742-4CA9-AFA3-6293462F5AD4}"/>
                </a:ext>
              </a:extLst>
            </p:cNvPr>
            <p:cNvSpPr>
              <a:spLocks noChangeShapeType="1"/>
            </p:cNvSpPr>
            <p:nvPr/>
          </p:nvSpPr>
          <p:spPr bwMode="auto">
            <a:xfrm>
              <a:off x="111529730" y="111880020"/>
              <a:ext cx="1" cy="369752"/>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77832" name="Line 5">
              <a:extLst>
                <a:ext uri="{FF2B5EF4-FFF2-40B4-BE49-F238E27FC236}">
                  <a16:creationId xmlns:a16="http://schemas.microsoft.com/office/drawing/2014/main" id="{A92C856A-38A3-4466-AEED-F11A4E8B4893}"/>
                </a:ext>
              </a:extLst>
            </p:cNvPr>
            <p:cNvSpPr>
              <a:spLocks noChangeShapeType="1"/>
            </p:cNvSpPr>
            <p:nvPr/>
          </p:nvSpPr>
          <p:spPr bwMode="auto">
            <a:xfrm>
              <a:off x="109560305" y="111880020"/>
              <a:ext cx="1" cy="369752"/>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77833" name="Line 6">
              <a:extLst>
                <a:ext uri="{FF2B5EF4-FFF2-40B4-BE49-F238E27FC236}">
                  <a16:creationId xmlns:a16="http://schemas.microsoft.com/office/drawing/2014/main" id="{1226BDF0-D725-4D2D-AFE1-F0F727EA83DA}"/>
                </a:ext>
              </a:extLst>
            </p:cNvPr>
            <p:cNvSpPr>
              <a:spLocks noChangeShapeType="1"/>
            </p:cNvSpPr>
            <p:nvPr/>
          </p:nvSpPr>
          <p:spPr bwMode="auto">
            <a:xfrm>
              <a:off x="105621455" y="111880020"/>
              <a:ext cx="7161546" cy="0"/>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77834" name="Rectangle 7">
              <a:extLst>
                <a:ext uri="{FF2B5EF4-FFF2-40B4-BE49-F238E27FC236}">
                  <a16:creationId xmlns:a16="http://schemas.microsoft.com/office/drawing/2014/main" id="{2F60148A-CE5E-4ECB-9166-0AED02BB1675}"/>
                </a:ext>
              </a:extLst>
            </p:cNvPr>
            <p:cNvSpPr>
              <a:spLocks noChangeArrowheads="1"/>
            </p:cNvSpPr>
            <p:nvPr/>
          </p:nvSpPr>
          <p:spPr bwMode="auto">
            <a:xfrm>
              <a:off x="105621455" y="106703495"/>
              <a:ext cx="7161546" cy="5546277"/>
            </a:xfrm>
            <a:prstGeom prst="rect">
              <a:avLst/>
            </a:prstGeom>
            <a:noFill/>
            <a:ln w="285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7835" name="Line 8">
              <a:extLst>
                <a:ext uri="{FF2B5EF4-FFF2-40B4-BE49-F238E27FC236}">
                  <a16:creationId xmlns:a16="http://schemas.microsoft.com/office/drawing/2014/main" id="{8F86118E-3695-4E23-8D3C-BC7F39FEF45D}"/>
                </a:ext>
              </a:extLst>
            </p:cNvPr>
            <p:cNvSpPr>
              <a:spLocks noChangeShapeType="1"/>
            </p:cNvSpPr>
            <p:nvPr/>
          </p:nvSpPr>
          <p:spPr bwMode="auto">
            <a:xfrm>
              <a:off x="109560305" y="111880020"/>
              <a:ext cx="1" cy="369752"/>
            </a:xfrm>
            <a:prstGeom prst="line">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77836" name="Text Box 9">
              <a:extLst>
                <a:ext uri="{FF2B5EF4-FFF2-40B4-BE49-F238E27FC236}">
                  <a16:creationId xmlns:a16="http://schemas.microsoft.com/office/drawing/2014/main" id="{3A45DF11-196D-4379-8630-CAA972447016}"/>
                </a:ext>
              </a:extLst>
            </p:cNvPr>
            <p:cNvSpPr txBox="1">
              <a:spLocks noChangeArrowheads="1"/>
            </p:cNvSpPr>
            <p:nvPr/>
          </p:nvSpPr>
          <p:spPr bwMode="auto">
            <a:xfrm>
              <a:off x="105621455" y="111934508"/>
              <a:ext cx="3938850" cy="369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a:solidFill>
                    <a:srgbClr val="000000"/>
                  </a:solidFill>
                  <a:latin typeface="Times New Roman" panose="02020603050405020304" pitchFamily="18" charset="0"/>
                  <a:cs typeface="Arial" panose="020B0604020202020204" pitchFamily="34" charset="0"/>
                </a:rPr>
                <a:t>CUTTING PROCESS BASIC ASSIGNMENT</a:t>
              </a:r>
              <a:endParaRPr lang="en-US" altLang="en-US">
                <a:latin typeface="Arial" panose="020B0604020202020204" pitchFamily="34" charset="0"/>
                <a:cs typeface="Arial" panose="020B0604020202020204" pitchFamily="34" charset="0"/>
              </a:endParaRPr>
            </a:p>
          </p:txBody>
        </p:sp>
        <p:sp>
          <p:nvSpPr>
            <p:cNvPr id="77837" name="Text Box 10">
              <a:extLst>
                <a:ext uri="{FF2B5EF4-FFF2-40B4-BE49-F238E27FC236}">
                  <a16:creationId xmlns:a16="http://schemas.microsoft.com/office/drawing/2014/main" id="{7EFECB53-3DBC-49E6-BA44-3D6DCD94B624}"/>
                </a:ext>
              </a:extLst>
            </p:cNvPr>
            <p:cNvSpPr txBox="1">
              <a:spLocks noChangeArrowheads="1"/>
            </p:cNvSpPr>
            <p:nvPr/>
          </p:nvSpPr>
          <p:spPr bwMode="auto">
            <a:xfrm>
              <a:off x="112559202" y="111880020"/>
              <a:ext cx="313318" cy="323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000">
                  <a:solidFill>
                    <a:srgbClr val="000000"/>
                  </a:solidFill>
                  <a:latin typeface="Times New Roman" panose="02020603050405020304" pitchFamily="18" charset="0"/>
                  <a:cs typeface="Arial" panose="020B0604020202020204" pitchFamily="34" charset="0"/>
                </a:rPr>
                <a:t>1</a:t>
              </a:r>
              <a:endParaRPr lang="en-US" altLang="en-US">
                <a:latin typeface="Arial" panose="020B0604020202020204" pitchFamily="34" charset="0"/>
                <a:cs typeface="Arial" panose="020B0604020202020204" pitchFamily="34" charset="0"/>
              </a:endParaRPr>
            </a:p>
          </p:txBody>
        </p:sp>
        <p:sp>
          <p:nvSpPr>
            <p:cNvPr id="77838" name="Text Box 11">
              <a:extLst>
                <a:ext uri="{FF2B5EF4-FFF2-40B4-BE49-F238E27FC236}">
                  <a16:creationId xmlns:a16="http://schemas.microsoft.com/office/drawing/2014/main" id="{7DDB84D5-A9C8-4CF5-8768-B888939BBF15}"/>
                </a:ext>
              </a:extLst>
            </p:cNvPr>
            <p:cNvSpPr txBox="1">
              <a:spLocks noChangeArrowheads="1"/>
            </p:cNvSpPr>
            <p:nvPr/>
          </p:nvSpPr>
          <p:spPr bwMode="auto">
            <a:xfrm>
              <a:off x="109605065" y="112070960"/>
              <a:ext cx="1924665" cy="184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700">
                  <a:solidFill>
                    <a:srgbClr val="000000"/>
                  </a:solidFill>
                  <a:latin typeface="Times New Roman" panose="02020603050405020304" pitchFamily="18" charset="0"/>
                  <a:cs typeface="Arial" panose="020B0604020202020204" pitchFamily="34" charset="0"/>
                </a:rPr>
                <a:t>NAME</a:t>
              </a:r>
              <a:endParaRPr lang="en-US" altLang="en-US">
                <a:latin typeface="Arial" panose="020B0604020202020204" pitchFamily="34" charset="0"/>
                <a:cs typeface="Arial" panose="020B0604020202020204" pitchFamily="34" charset="0"/>
              </a:endParaRPr>
            </a:p>
          </p:txBody>
        </p:sp>
        <p:sp>
          <p:nvSpPr>
            <p:cNvPr id="77839" name="Line 12">
              <a:extLst>
                <a:ext uri="{FF2B5EF4-FFF2-40B4-BE49-F238E27FC236}">
                  <a16:creationId xmlns:a16="http://schemas.microsoft.com/office/drawing/2014/main" id="{090DFE81-BCB8-4616-872B-DEF45B35C792}"/>
                </a:ext>
              </a:extLst>
            </p:cNvPr>
            <p:cNvSpPr>
              <a:spLocks noChangeShapeType="1"/>
            </p:cNvSpPr>
            <p:nvPr/>
          </p:nvSpPr>
          <p:spPr bwMode="auto">
            <a:xfrm>
              <a:off x="109639664" y="112091280"/>
              <a:ext cx="1790387" cy="1"/>
            </a:xfrm>
            <a:prstGeom prst="line">
              <a:avLst/>
            </a:prstGeom>
            <a:noFill/>
            <a:ln w="190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77840" name="Line 13">
              <a:extLst>
                <a:ext uri="{FF2B5EF4-FFF2-40B4-BE49-F238E27FC236}">
                  <a16:creationId xmlns:a16="http://schemas.microsoft.com/office/drawing/2014/main" id="{0FD8FFB7-25B2-4C50-8F7F-105580DD78B1}"/>
                </a:ext>
              </a:extLst>
            </p:cNvPr>
            <p:cNvSpPr>
              <a:spLocks noChangeShapeType="1"/>
            </p:cNvSpPr>
            <p:nvPr/>
          </p:nvSpPr>
          <p:spPr bwMode="auto">
            <a:xfrm>
              <a:off x="111598930" y="112099064"/>
              <a:ext cx="716154" cy="1"/>
            </a:xfrm>
            <a:prstGeom prst="line">
              <a:avLst/>
            </a:prstGeom>
            <a:noFill/>
            <a:ln w="190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77841" name="Text Box 14">
              <a:extLst>
                <a:ext uri="{FF2B5EF4-FFF2-40B4-BE49-F238E27FC236}">
                  <a16:creationId xmlns:a16="http://schemas.microsoft.com/office/drawing/2014/main" id="{0B1FFAE6-ECA8-43BA-A2F7-19E41EA4D1B2}"/>
                </a:ext>
              </a:extLst>
            </p:cNvPr>
            <p:cNvSpPr txBox="1">
              <a:spLocks noChangeArrowheads="1"/>
            </p:cNvSpPr>
            <p:nvPr/>
          </p:nvSpPr>
          <p:spPr bwMode="auto">
            <a:xfrm>
              <a:off x="111688449" y="112070960"/>
              <a:ext cx="537116" cy="184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600">
                  <a:solidFill>
                    <a:srgbClr val="000000"/>
                  </a:solidFill>
                  <a:latin typeface="Times New Roman" panose="02020603050405020304" pitchFamily="18" charset="0"/>
                  <a:cs typeface="Arial" panose="020B0604020202020204" pitchFamily="34" charset="0"/>
                </a:rPr>
                <a:t>DATE</a:t>
              </a:r>
              <a:endParaRPr lang="en-US" altLang="en-US">
                <a:latin typeface="Arial" panose="020B0604020202020204" pitchFamily="34" charset="0"/>
                <a:cs typeface="Arial" panose="020B0604020202020204" pitchFamily="34" charset="0"/>
              </a:endParaRPr>
            </a:p>
          </p:txBody>
        </p:sp>
        <p:cxnSp>
          <p:nvCxnSpPr>
            <p:cNvPr id="77842" name="AutoShape 15">
              <a:extLst>
                <a:ext uri="{FF2B5EF4-FFF2-40B4-BE49-F238E27FC236}">
                  <a16:creationId xmlns:a16="http://schemas.microsoft.com/office/drawing/2014/main" id="{205710B1-E78E-4E32-983A-02BF40AF2193}"/>
                </a:ext>
              </a:extLst>
            </p:cNvPr>
            <p:cNvCxnSpPr>
              <a:cxnSpLocks noChangeShapeType="1"/>
            </p:cNvCxnSpPr>
            <p:nvPr/>
          </p:nvCxnSpPr>
          <p:spPr bwMode="auto">
            <a:xfrm>
              <a:off x="107123888" y="108058804"/>
              <a:ext cx="15914" cy="2231670"/>
            </a:xfrm>
            <a:prstGeom prst="straightConnector1">
              <a:avLst/>
            </a:prstGeom>
            <a:noFill/>
            <a:ln w="381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43" name="AutoShape 16">
              <a:extLst>
                <a:ext uri="{FF2B5EF4-FFF2-40B4-BE49-F238E27FC236}">
                  <a16:creationId xmlns:a16="http://schemas.microsoft.com/office/drawing/2014/main" id="{A414B8A3-70C7-4E98-AE49-10361E0F876F}"/>
                </a:ext>
              </a:extLst>
            </p:cNvPr>
            <p:cNvCxnSpPr>
              <a:cxnSpLocks noChangeShapeType="1"/>
            </p:cNvCxnSpPr>
            <p:nvPr/>
          </p:nvCxnSpPr>
          <p:spPr bwMode="auto">
            <a:xfrm>
              <a:off x="107117920" y="108053676"/>
              <a:ext cx="4302895" cy="5129"/>
            </a:xfrm>
            <a:prstGeom prst="straightConnector1">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44" name="AutoShape 17">
              <a:extLst>
                <a:ext uri="{FF2B5EF4-FFF2-40B4-BE49-F238E27FC236}">
                  <a16:creationId xmlns:a16="http://schemas.microsoft.com/office/drawing/2014/main" id="{C141F27D-CE7A-44E7-B277-23470AAD4A0D}"/>
                </a:ext>
              </a:extLst>
            </p:cNvPr>
            <p:cNvCxnSpPr>
              <a:cxnSpLocks noChangeShapeType="1"/>
            </p:cNvCxnSpPr>
            <p:nvPr/>
          </p:nvCxnSpPr>
          <p:spPr bwMode="auto">
            <a:xfrm>
              <a:off x="107139802" y="110290474"/>
              <a:ext cx="4288970" cy="8205"/>
            </a:xfrm>
            <a:prstGeom prst="straightConnector1">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45" name="AutoShape 18">
              <a:extLst>
                <a:ext uri="{FF2B5EF4-FFF2-40B4-BE49-F238E27FC236}">
                  <a16:creationId xmlns:a16="http://schemas.microsoft.com/office/drawing/2014/main" id="{2D1EE107-D570-4621-8AE3-0D027A0D3985}"/>
                </a:ext>
              </a:extLst>
            </p:cNvPr>
            <p:cNvCxnSpPr>
              <a:cxnSpLocks noChangeShapeType="1"/>
            </p:cNvCxnSpPr>
            <p:nvPr/>
          </p:nvCxnSpPr>
          <p:spPr bwMode="auto">
            <a:xfrm>
              <a:off x="111420815" y="108050599"/>
              <a:ext cx="1" cy="2239875"/>
            </a:xfrm>
            <a:prstGeom prst="straightConnector1">
              <a:avLst/>
            </a:prstGeom>
            <a:noFill/>
            <a:ln w="285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46" name="AutoShape 19">
              <a:extLst>
                <a:ext uri="{FF2B5EF4-FFF2-40B4-BE49-F238E27FC236}">
                  <a16:creationId xmlns:a16="http://schemas.microsoft.com/office/drawing/2014/main" id="{39346967-745A-4B90-AA1E-699F13B2F039}"/>
                </a:ext>
              </a:extLst>
            </p:cNvPr>
            <p:cNvCxnSpPr>
              <a:cxnSpLocks noChangeShapeType="1"/>
            </p:cNvCxnSpPr>
            <p:nvPr/>
          </p:nvCxnSpPr>
          <p:spPr bwMode="auto">
            <a:xfrm flipH="1">
              <a:off x="107298948" y="108075213"/>
              <a:ext cx="7957" cy="1846051"/>
            </a:xfrm>
            <a:prstGeom prst="straightConnector1">
              <a:avLst/>
            </a:prstGeom>
            <a:noFill/>
            <a:ln w="19050"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47" name="AutoShape 20">
              <a:extLst>
                <a:ext uri="{FF2B5EF4-FFF2-40B4-BE49-F238E27FC236}">
                  <a16:creationId xmlns:a16="http://schemas.microsoft.com/office/drawing/2014/main" id="{882FB10A-E14E-4790-8055-B50D125CC800}"/>
                </a:ext>
              </a:extLst>
            </p:cNvPr>
            <p:cNvCxnSpPr>
              <a:cxnSpLocks noChangeShapeType="1"/>
            </p:cNvCxnSpPr>
            <p:nvPr/>
          </p:nvCxnSpPr>
          <p:spPr bwMode="auto">
            <a:xfrm>
              <a:off x="107668961" y="108052650"/>
              <a:ext cx="7958" cy="1837846"/>
            </a:xfrm>
            <a:prstGeom prst="straightConnector1">
              <a:avLst/>
            </a:prstGeom>
            <a:noFill/>
            <a:ln w="19050"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48" name="AutoShape 21">
              <a:extLst>
                <a:ext uri="{FF2B5EF4-FFF2-40B4-BE49-F238E27FC236}">
                  <a16:creationId xmlns:a16="http://schemas.microsoft.com/office/drawing/2014/main" id="{5A73A461-9498-4D93-B680-5E5F75BDFBB4}"/>
                </a:ext>
              </a:extLst>
            </p:cNvPr>
            <p:cNvCxnSpPr>
              <a:cxnSpLocks noChangeShapeType="1"/>
            </p:cNvCxnSpPr>
            <p:nvPr/>
          </p:nvCxnSpPr>
          <p:spPr bwMode="auto">
            <a:xfrm>
              <a:off x="108031017" y="108062906"/>
              <a:ext cx="1" cy="1821437"/>
            </a:xfrm>
            <a:prstGeom prst="straightConnector1">
              <a:avLst/>
            </a:prstGeom>
            <a:noFill/>
            <a:ln w="19050"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49" name="AutoShape 22">
              <a:extLst>
                <a:ext uri="{FF2B5EF4-FFF2-40B4-BE49-F238E27FC236}">
                  <a16:creationId xmlns:a16="http://schemas.microsoft.com/office/drawing/2014/main" id="{9AD9890B-152D-4859-BA6A-E985FF672A83}"/>
                </a:ext>
              </a:extLst>
            </p:cNvPr>
            <p:cNvCxnSpPr>
              <a:cxnSpLocks noChangeShapeType="1"/>
            </p:cNvCxnSpPr>
            <p:nvPr/>
          </p:nvCxnSpPr>
          <p:spPr bwMode="auto">
            <a:xfrm flipH="1">
              <a:off x="108383127" y="108064957"/>
              <a:ext cx="8951" cy="1805028"/>
            </a:xfrm>
            <a:prstGeom prst="straightConnector1">
              <a:avLst/>
            </a:prstGeom>
            <a:noFill/>
            <a:ln w="19050" algn="ctr">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7850" name="Arc 23">
              <a:extLst>
                <a:ext uri="{FF2B5EF4-FFF2-40B4-BE49-F238E27FC236}">
                  <a16:creationId xmlns:a16="http://schemas.microsoft.com/office/drawing/2014/main" id="{5FF4C2AB-0C36-4216-93C1-A9F5F6677C61}"/>
                </a:ext>
              </a:extLst>
            </p:cNvPr>
            <p:cNvSpPr>
              <a:spLocks/>
            </p:cNvSpPr>
            <p:nvPr/>
          </p:nvSpPr>
          <p:spPr bwMode="auto">
            <a:xfrm>
              <a:off x="110696703" y="108058805"/>
              <a:ext cx="716155" cy="73842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28575" algn="ctr">
              <a:solidFill>
                <a:srgbClr val="000000"/>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77851" name="Arc 24">
              <a:extLst>
                <a:ext uri="{FF2B5EF4-FFF2-40B4-BE49-F238E27FC236}">
                  <a16:creationId xmlns:a16="http://schemas.microsoft.com/office/drawing/2014/main" id="{9D941B47-2784-4460-AAA9-88E58E91C2C8}"/>
                </a:ext>
              </a:extLst>
            </p:cNvPr>
            <p:cNvSpPr>
              <a:spLocks/>
            </p:cNvSpPr>
            <p:nvPr/>
          </p:nvSpPr>
          <p:spPr bwMode="auto">
            <a:xfrm rot="5400000">
              <a:off x="110687559" y="109573443"/>
              <a:ext cx="738421" cy="716155"/>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28575" algn="ctr">
              <a:solidFill>
                <a:srgbClr val="000000"/>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77852" name="Oval 25">
              <a:extLst>
                <a:ext uri="{FF2B5EF4-FFF2-40B4-BE49-F238E27FC236}">
                  <a16:creationId xmlns:a16="http://schemas.microsoft.com/office/drawing/2014/main" id="{6EAAF2BF-AD0F-45DA-B17F-23BF56B8862F}"/>
                </a:ext>
              </a:extLst>
            </p:cNvPr>
            <p:cNvSpPr>
              <a:spLocks noChangeArrowheads="1"/>
            </p:cNvSpPr>
            <p:nvPr/>
          </p:nvSpPr>
          <p:spPr bwMode="auto">
            <a:xfrm>
              <a:off x="109439454" y="108247511"/>
              <a:ext cx="366035" cy="369210"/>
            </a:xfrm>
            <a:prstGeom prst="ellipse">
              <a:avLst/>
            </a:prstGeom>
            <a:noFill/>
            <a:ln w="28575" algn="in">
              <a:solidFill>
                <a:srgbClr val="000000"/>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7853" name="Oval 26">
              <a:extLst>
                <a:ext uri="{FF2B5EF4-FFF2-40B4-BE49-F238E27FC236}">
                  <a16:creationId xmlns:a16="http://schemas.microsoft.com/office/drawing/2014/main" id="{8B17EFE2-2938-41D9-B0CE-CF28C08EBC6A}"/>
                </a:ext>
              </a:extLst>
            </p:cNvPr>
            <p:cNvSpPr>
              <a:spLocks noChangeArrowheads="1"/>
            </p:cNvSpPr>
            <p:nvPr/>
          </p:nvSpPr>
          <p:spPr bwMode="auto">
            <a:xfrm>
              <a:off x="108739214" y="108231102"/>
              <a:ext cx="525180" cy="574327"/>
            </a:xfrm>
            <a:prstGeom prst="ellipse">
              <a:avLst/>
            </a:prstGeom>
            <a:noFill/>
            <a:ln w="28575" algn="in">
              <a:solidFill>
                <a:srgbClr val="000000"/>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7854" name="Oval 27">
              <a:extLst>
                <a:ext uri="{FF2B5EF4-FFF2-40B4-BE49-F238E27FC236}">
                  <a16:creationId xmlns:a16="http://schemas.microsoft.com/office/drawing/2014/main" id="{3F223738-195D-4BB3-B44C-F6B1C09B1B04}"/>
                </a:ext>
              </a:extLst>
            </p:cNvPr>
            <p:cNvSpPr>
              <a:spLocks noChangeArrowheads="1"/>
            </p:cNvSpPr>
            <p:nvPr/>
          </p:nvSpPr>
          <p:spPr bwMode="auto">
            <a:xfrm>
              <a:off x="108657652" y="109175664"/>
              <a:ext cx="716155" cy="738421"/>
            </a:xfrm>
            <a:prstGeom prst="ellipse">
              <a:avLst/>
            </a:prstGeom>
            <a:noFill/>
            <a:ln w="28575" algn="in">
              <a:solidFill>
                <a:srgbClr val="000000"/>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7855" name="Oval 28">
              <a:extLst>
                <a:ext uri="{FF2B5EF4-FFF2-40B4-BE49-F238E27FC236}">
                  <a16:creationId xmlns:a16="http://schemas.microsoft.com/office/drawing/2014/main" id="{C5762CE5-3D89-4991-92FB-7631D5AD4B0F}"/>
                </a:ext>
              </a:extLst>
            </p:cNvPr>
            <p:cNvSpPr>
              <a:spLocks noChangeArrowheads="1"/>
            </p:cNvSpPr>
            <p:nvPr/>
          </p:nvSpPr>
          <p:spPr bwMode="auto">
            <a:xfrm>
              <a:off x="109509080" y="108646463"/>
              <a:ext cx="1058317" cy="1099426"/>
            </a:xfrm>
            <a:prstGeom prst="ellipse">
              <a:avLst/>
            </a:prstGeom>
            <a:noFill/>
            <a:ln w="28575" algn="in">
              <a:solidFill>
                <a:srgbClr val="000000"/>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77856" name="Freeform 29">
              <a:extLst>
                <a:ext uri="{FF2B5EF4-FFF2-40B4-BE49-F238E27FC236}">
                  <a16:creationId xmlns:a16="http://schemas.microsoft.com/office/drawing/2014/main" id="{0053375D-07A6-4AB3-BFCB-F7969E774177}"/>
                </a:ext>
              </a:extLst>
            </p:cNvPr>
            <p:cNvSpPr>
              <a:spLocks/>
            </p:cNvSpPr>
            <p:nvPr/>
          </p:nvSpPr>
          <p:spPr bwMode="auto">
            <a:xfrm>
              <a:off x="107855957" y="109881608"/>
              <a:ext cx="2848703" cy="417071"/>
            </a:xfrm>
            <a:custGeom>
              <a:avLst/>
              <a:gdLst>
                <a:gd name="T0" fmla="*/ 0 w 3637280"/>
                <a:gd name="T1" fmla="*/ 30817 h 516467"/>
                <a:gd name="T2" fmla="*/ 27974 w 3637280"/>
                <a:gd name="T3" fmla="*/ 16934 h 516467"/>
                <a:gd name="T4" fmla="*/ 57220 w 3637280"/>
                <a:gd name="T5" fmla="*/ 30817 h 516467"/>
                <a:gd name="T6" fmla="*/ 85193 w 3637280"/>
                <a:gd name="T7" fmla="*/ 17564 h 516467"/>
                <a:gd name="T8" fmla="*/ 114015 w 3637280"/>
                <a:gd name="T9" fmla="*/ 2419 h 516467"/>
                <a:gd name="T10" fmla="*/ 151737 w 3637280"/>
                <a:gd name="T11" fmla="*/ 32078 h 5164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37280" h="516467">
                  <a:moveTo>
                    <a:pt x="0" y="496147"/>
                  </a:moveTo>
                  <a:cubicBezTo>
                    <a:pt x="220980" y="384387"/>
                    <a:pt x="441960" y="272627"/>
                    <a:pt x="670560" y="272627"/>
                  </a:cubicBezTo>
                  <a:cubicBezTo>
                    <a:pt x="899160" y="272627"/>
                    <a:pt x="1143000" y="494454"/>
                    <a:pt x="1371600" y="496147"/>
                  </a:cubicBezTo>
                  <a:cubicBezTo>
                    <a:pt x="1600200" y="497840"/>
                    <a:pt x="1815253" y="358987"/>
                    <a:pt x="2042160" y="282787"/>
                  </a:cubicBezTo>
                  <a:cubicBezTo>
                    <a:pt x="2269067" y="206587"/>
                    <a:pt x="2467187" y="0"/>
                    <a:pt x="2733040" y="38947"/>
                  </a:cubicBezTo>
                  <a:cubicBezTo>
                    <a:pt x="2998893" y="77894"/>
                    <a:pt x="3549227" y="452120"/>
                    <a:pt x="3637280" y="516467"/>
                  </a:cubicBezTo>
                </a:path>
              </a:pathLst>
            </a:custGeom>
            <a:noFill/>
            <a:ln w="28575" cap="flat" cmpd="sng" algn="ctr">
              <a:solidFill>
                <a:srgbClr val="000000"/>
              </a:solidFill>
              <a:prstDash val="lg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77857" name="Text Box 30">
              <a:extLst>
                <a:ext uri="{FF2B5EF4-FFF2-40B4-BE49-F238E27FC236}">
                  <a16:creationId xmlns:a16="http://schemas.microsoft.com/office/drawing/2014/main" id="{F609EDD2-4900-4DBB-8006-2AEEC6BE8966}"/>
                </a:ext>
              </a:extLst>
            </p:cNvPr>
            <p:cNvSpPr txBox="1">
              <a:spLocks noChangeArrowheads="1"/>
            </p:cNvSpPr>
            <p:nvPr/>
          </p:nvSpPr>
          <p:spPr bwMode="auto">
            <a:xfrm>
              <a:off x="107831090" y="110771985"/>
              <a:ext cx="3039679" cy="2871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0000"/>
                  </a:solidFill>
                  <a:latin typeface="Times New Roman" panose="02020603050405020304" pitchFamily="18" charset="0"/>
                  <a:cs typeface="Arial" panose="020B0604020202020204" pitchFamily="34" charset="0"/>
                </a:rPr>
                <a:t>1/4” THICKNESS PLATE 4” X 6”</a:t>
              </a:r>
              <a:endParaRPr lang="en-US" altLang="en-US">
                <a:latin typeface="Arial" panose="020B0604020202020204" pitchFamily="34" charset="0"/>
                <a:cs typeface="Arial" panose="020B0604020202020204" pitchFamily="34" charset="0"/>
              </a:endParaRPr>
            </a:p>
          </p:txBody>
        </p:sp>
        <p:sp>
          <p:nvSpPr>
            <p:cNvPr id="77858" name="Text Box 31">
              <a:extLst>
                <a:ext uri="{FF2B5EF4-FFF2-40B4-BE49-F238E27FC236}">
                  <a16:creationId xmlns:a16="http://schemas.microsoft.com/office/drawing/2014/main" id="{46C2ABE1-47E8-4D95-91DF-EA81A1E0852B}"/>
                </a:ext>
              </a:extLst>
            </p:cNvPr>
            <p:cNvSpPr txBox="1">
              <a:spLocks noChangeArrowheads="1"/>
            </p:cNvSpPr>
            <p:nvPr/>
          </p:nvSpPr>
          <p:spPr bwMode="auto">
            <a:xfrm>
              <a:off x="107847999" y="111132991"/>
              <a:ext cx="2952149" cy="250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0000"/>
                  </a:solidFill>
                  <a:latin typeface="Times New Roman" panose="02020603050405020304" pitchFamily="18" charset="0"/>
                  <a:cs typeface="Arial" panose="020B0604020202020204" pitchFamily="34" charset="0"/>
                </a:rPr>
                <a:t>USE A TORCH AND CUT THE DASH LINES</a:t>
              </a:r>
            </a:p>
            <a:p>
              <a:pPr eaLnBrk="1" hangingPunct="1"/>
              <a:endParaRPr lang="en-US" altLang="en-US" sz="1000">
                <a:solidFill>
                  <a:srgbClr val="000000"/>
                </a:solidFill>
                <a:latin typeface="Times New Roman" panose="02020603050405020304" pitchFamily="18"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p:txBody>
        </p:sp>
        <p:cxnSp>
          <p:nvCxnSpPr>
            <p:cNvPr id="77859" name="AutoShape 32">
              <a:extLst>
                <a:ext uri="{FF2B5EF4-FFF2-40B4-BE49-F238E27FC236}">
                  <a16:creationId xmlns:a16="http://schemas.microsoft.com/office/drawing/2014/main" id="{4F3067A8-755C-4E66-B80A-E693D1501886}"/>
                </a:ext>
              </a:extLst>
            </p:cNvPr>
            <p:cNvCxnSpPr>
              <a:cxnSpLocks noChangeShapeType="1"/>
            </p:cNvCxnSpPr>
            <p:nvPr/>
          </p:nvCxnSpPr>
          <p:spPr bwMode="auto">
            <a:xfrm>
              <a:off x="111483479" y="110276116"/>
              <a:ext cx="358077" cy="1"/>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60" name="AutoShape 33">
              <a:extLst>
                <a:ext uri="{FF2B5EF4-FFF2-40B4-BE49-F238E27FC236}">
                  <a16:creationId xmlns:a16="http://schemas.microsoft.com/office/drawing/2014/main" id="{8E1A830A-1A08-43D5-97A8-22390C277915}"/>
                </a:ext>
              </a:extLst>
            </p:cNvPr>
            <p:cNvCxnSpPr>
              <a:cxnSpLocks noChangeShapeType="1"/>
            </p:cNvCxnSpPr>
            <p:nvPr/>
          </p:nvCxnSpPr>
          <p:spPr bwMode="auto">
            <a:xfrm>
              <a:off x="111478505" y="108071111"/>
              <a:ext cx="358078" cy="1"/>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7861" name="Text Box 34">
              <a:extLst>
                <a:ext uri="{FF2B5EF4-FFF2-40B4-BE49-F238E27FC236}">
                  <a16:creationId xmlns:a16="http://schemas.microsoft.com/office/drawing/2014/main" id="{8822FBB7-B39E-45C3-ACCE-E1C7BB5491FC}"/>
                </a:ext>
              </a:extLst>
            </p:cNvPr>
            <p:cNvSpPr txBox="1">
              <a:spLocks noChangeArrowheads="1"/>
            </p:cNvSpPr>
            <p:nvPr/>
          </p:nvSpPr>
          <p:spPr bwMode="auto">
            <a:xfrm>
              <a:off x="109653306" y="109106950"/>
              <a:ext cx="855407" cy="1999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0000"/>
                  </a:solidFill>
                  <a:latin typeface="Times New Roman" panose="02020603050405020304" pitchFamily="18" charset="0"/>
                  <a:cs typeface="Arial" panose="020B0604020202020204" pitchFamily="34" charset="0"/>
                </a:rPr>
                <a:t>1 1/2” DIA.</a:t>
              </a:r>
              <a:endParaRPr lang="en-US" altLang="en-US">
                <a:latin typeface="Arial" panose="020B0604020202020204" pitchFamily="34" charset="0"/>
                <a:cs typeface="Arial" panose="020B0604020202020204" pitchFamily="34" charset="0"/>
              </a:endParaRPr>
            </a:p>
          </p:txBody>
        </p:sp>
        <p:sp>
          <p:nvSpPr>
            <p:cNvPr id="77862" name="Text Box 35">
              <a:extLst>
                <a:ext uri="{FF2B5EF4-FFF2-40B4-BE49-F238E27FC236}">
                  <a16:creationId xmlns:a16="http://schemas.microsoft.com/office/drawing/2014/main" id="{26FF9874-0863-461C-B206-F1E74705D480}"/>
                </a:ext>
              </a:extLst>
            </p:cNvPr>
            <p:cNvSpPr txBox="1">
              <a:spLocks noChangeArrowheads="1"/>
            </p:cNvSpPr>
            <p:nvPr/>
          </p:nvSpPr>
          <p:spPr bwMode="auto">
            <a:xfrm>
              <a:off x="108760599" y="109441803"/>
              <a:ext cx="586849" cy="1999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0000"/>
                  </a:solidFill>
                  <a:latin typeface="Times New Roman" panose="02020603050405020304" pitchFamily="18" charset="0"/>
                  <a:cs typeface="Arial" panose="020B0604020202020204" pitchFamily="34" charset="0"/>
                </a:rPr>
                <a:t>1” DIA.</a:t>
              </a:r>
              <a:endParaRPr lang="en-US" altLang="en-US">
                <a:latin typeface="Arial" panose="020B0604020202020204" pitchFamily="34" charset="0"/>
                <a:cs typeface="Arial" panose="020B0604020202020204" pitchFamily="34" charset="0"/>
              </a:endParaRPr>
            </a:p>
          </p:txBody>
        </p:sp>
        <p:sp>
          <p:nvSpPr>
            <p:cNvPr id="77863" name="Text Box 36">
              <a:extLst>
                <a:ext uri="{FF2B5EF4-FFF2-40B4-BE49-F238E27FC236}">
                  <a16:creationId xmlns:a16="http://schemas.microsoft.com/office/drawing/2014/main" id="{6AE0F62E-6CD1-43CA-963B-4209266D43F0}"/>
                </a:ext>
              </a:extLst>
            </p:cNvPr>
            <p:cNvSpPr txBox="1">
              <a:spLocks noChangeArrowheads="1"/>
            </p:cNvSpPr>
            <p:nvPr/>
          </p:nvSpPr>
          <p:spPr bwMode="auto">
            <a:xfrm>
              <a:off x="109879591" y="108224948"/>
              <a:ext cx="616688" cy="1999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0000"/>
                  </a:solidFill>
                  <a:latin typeface="Times New Roman" panose="02020603050405020304" pitchFamily="18" charset="0"/>
                  <a:cs typeface="Arial" panose="020B0604020202020204" pitchFamily="34" charset="0"/>
                </a:rPr>
                <a:t>1/2” DIA.</a:t>
              </a:r>
              <a:endParaRPr lang="en-US" altLang="en-US">
                <a:latin typeface="Arial" panose="020B0604020202020204" pitchFamily="34" charset="0"/>
                <a:cs typeface="Arial" panose="020B0604020202020204" pitchFamily="34" charset="0"/>
              </a:endParaRPr>
            </a:p>
          </p:txBody>
        </p:sp>
        <p:sp>
          <p:nvSpPr>
            <p:cNvPr id="77864" name="Text Box 37">
              <a:extLst>
                <a:ext uri="{FF2B5EF4-FFF2-40B4-BE49-F238E27FC236}">
                  <a16:creationId xmlns:a16="http://schemas.microsoft.com/office/drawing/2014/main" id="{EBA634DD-75D4-4C35-A24D-BBE50BE2D44F}"/>
                </a:ext>
              </a:extLst>
            </p:cNvPr>
            <p:cNvSpPr txBox="1">
              <a:spLocks noChangeArrowheads="1"/>
            </p:cNvSpPr>
            <p:nvPr/>
          </p:nvSpPr>
          <p:spPr bwMode="auto">
            <a:xfrm>
              <a:off x="108489555" y="108804403"/>
              <a:ext cx="671394" cy="1999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0000"/>
                  </a:solidFill>
                  <a:latin typeface="Times New Roman" panose="02020603050405020304" pitchFamily="18" charset="0"/>
                  <a:cs typeface="Arial" panose="020B0604020202020204" pitchFamily="34" charset="0"/>
                </a:rPr>
                <a:t>3/4” DIA.</a:t>
              </a:r>
              <a:endParaRPr lang="en-US" altLang="en-US">
                <a:latin typeface="Arial" panose="020B0604020202020204" pitchFamily="34" charset="0"/>
                <a:cs typeface="Arial" panose="020B0604020202020204" pitchFamily="34" charset="0"/>
              </a:endParaRPr>
            </a:p>
          </p:txBody>
        </p:sp>
        <p:sp>
          <p:nvSpPr>
            <p:cNvPr id="77865" name="Text Box 38">
              <a:extLst>
                <a:ext uri="{FF2B5EF4-FFF2-40B4-BE49-F238E27FC236}">
                  <a16:creationId xmlns:a16="http://schemas.microsoft.com/office/drawing/2014/main" id="{3DE47614-44F9-447A-98F5-1070604DFF96}"/>
                </a:ext>
              </a:extLst>
            </p:cNvPr>
            <p:cNvSpPr txBox="1">
              <a:spLocks noChangeArrowheads="1"/>
            </p:cNvSpPr>
            <p:nvPr/>
          </p:nvSpPr>
          <p:spPr bwMode="auto">
            <a:xfrm>
              <a:off x="110588285" y="108989008"/>
              <a:ext cx="800701" cy="1999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0000"/>
                  </a:solidFill>
                  <a:latin typeface="Times New Roman" panose="02020603050405020304" pitchFamily="18" charset="0"/>
                  <a:cs typeface="Arial" panose="020B0604020202020204" pitchFamily="34" charset="0"/>
                </a:rPr>
                <a:t>1”  RADUS</a:t>
              </a:r>
              <a:endParaRPr lang="en-US" altLang="en-US">
                <a:latin typeface="Arial" panose="020B0604020202020204" pitchFamily="34" charset="0"/>
                <a:cs typeface="Arial" panose="020B0604020202020204" pitchFamily="34" charset="0"/>
              </a:endParaRPr>
            </a:p>
          </p:txBody>
        </p:sp>
        <p:cxnSp>
          <p:nvCxnSpPr>
            <p:cNvPr id="77866" name="AutoShape 39">
              <a:extLst>
                <a:ext uri="{FF2B5EF4-FFF2-40B4-BE49-F238E27FC236}">
                  <a16:creationId xmlns:a16="http://schemas.microsoft.com/office/drawing/2014/main" id="{988D8939-8706-44CC-8E20-01589DD82DEF}"/>
                </a:ext>
              </a:extLst>
            </p:cNvPr>
            <p:cNvCxnSpPr>
              <a:cxnSpLocks noChangeShapeType="1"/>
            </p:cNvCxnSpPr>
            <p:nvPr/>
          </p:nvCxnSpPr>
          <p:spPr bwMode="auto">
            <a:xfrm>
              <a:off x="110677805" y="109537696"/>
              <a:ext cx="74599" cy="0"/>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67" name="AutoShape 40">
              <a:extLst>
                <a:ext uri="{FF2B5EF4-FFF2-40B4-BE49-F238E27FC236}">
                  <a16:creationId xmlns:a16="http://schemas.microsoft.com/office/drawing/2014/main" id="{94323518-C98D-4E0A-B0B9-A691BFC66431}"/>
                </a:ext>
              </a:extLst>
            </p:cNvPr>
            <p:cNvCxnSpPr>
              <a:cxnSpLocks noChangeShapeType="1"/>
            </p:cNvCxnSpPr>
            <p:nvPr/>
          </p:nvCxnSpPr>
          <p:spPr bwMode="auto">
            <a:xfrm>
              <a:off x="110682778" y="108804403"/>
              <a:ext cx="74599" cy="1"/>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68" name="AutoShape 41">
              <a:extLst>
                <a:ext uri="{FF2B5EF4-FFF2-40B4-BE49-F238E27FC236}">
                  <a16:creationId xmlns:a16="http://schemas.microsoft.com/office/drawing/2014/main" id="{0A5552AA-EF91-4599-849C-154474374DBC}"/>
                </a:ext>
              </a:extLst>
            </p:cNvPr>
            <p:cNvCxnSpPr>
              <a:cxnSpLocks noChangeShapeType="1"/>
            </p:cNvCxnSpPr>
            <p:nvPr/>
          </p:nvCxnSpPr>
          <p:spPr bwMode="auto">
            <a:xfrm rot="5400000">
              <a:off x="110676645" y="108794147"/>
              <a:ext cx="76919" cy="1"/>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69" name="AutoShape 42">
              <a:extLst>
                <a:ext uri="{FF2B5EF4-FFF2-40B4-BE49-F238E27FC236}">
                  <a16:creationId xmlns:a16="http://schemas.microsoft.com/office/drawing/2014/main" id="{FC4B5B0F-4D8A-44EC-A281-BAE692037696}"/>
                </a:ext>
              </a:extLst>
            </p:cNvPr>
            <p:cNvCxnSpPr>
              <a:cxnSpLocks noChangeShapeType="1"/>
            </p:cNvCxnSpPr>
            <p:nvPr/>
          </p:nvCxnSpPr>
          <p:spPr bwMode="auto">
            <a:xfrm rot="5400000">
              <a:off x="110671672" y="109527439"/>
              <a:ext cx="76919" cy="1"/>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70" name="AutoShape 43">
              <a:extLst>
                <a:ext uri="{FF2B5EF4-FFF2-40B4-BE49-F238E27FC236}">
                  <a16:creationId xmlns:a16="http://schemas.microsoft.com/office/drawing/2014/main" id="{B8A46704-1769-4B1D-8C9C-2E7956BA9585}"/>
                </a:ext>
              </a:extLst>
            </p:cNvPr>
            <p:cNvCxnSpPr>
              <a:cxnSpLocks noChangeShapeType="1"/>
            </p:cNvCxnSpPr>
            <p:nvPr/>
          </p:nvCxnSpPr>
          <p:spPr bwMode="auto">
            <a:xfrm flipV="1">
              <a:off x="110712618" y="108301867"/>
              <a:ext cx="482409" cy="497408"/>
            </a:xfrm>
            <a:prstGeom prst="straightConnector1">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71" name="AutoShape 44">
              <a:extLst>
                <a:ext uri="{FF2B5EF4-FFF2-40B4-BE49-F238E27FC236}">
                  <a16:creationId xmlns:a16="http://schemas.microsoft.com/office/drawing/2014/main" id="{0C5EFA0F-F035-4A68-B9E8-897BF4621D0A}"/>
                </a:ext>
              </a:extLst>
            </p:cNvPr>
            <p:cNvCxnSpPr>
              <a:cxnSpLocks noChangeShapeType="1"/>
            </p:cNvCxnSpPr>
            <p:nvPr/>
          </p:nvCxnSpPr>
          <p:spPr bwMode="auto">
            <a:xfrm>
              <a:off x="110712618" y="109542823"/>
              <a:ext cx="497329" cy="502536"/>
            </a:xfrm>
            <a:prstGeom prst="straightConnector1">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7872" name="Text Box 45">
              <a:extLst>
                <a:ext uri="{FF2B5EF4-FFF2-40B4-BE49-F238E27FC236}">
                  <a16:creationId xmlns:a16="http://schemas.microsoft.com/office/drawing/2014/main" id="{FDD6FEC0-CAE4-4F84-B9C3-051ED9D67817}"/>
                </a:ext>
              </a:extLst>
            </p:cNvPr>
            <p:cNvSpPr txBox="1">
              <a:spLocks noChangeArrowheads="1"/>
            </p:cNvSpPr>
            <p:nvPr/>
          </p:nvSpPr>
          <p:spPr bwMode="auto">
            <a:xfrm>
              <a:off x="111602838" y="108994136"/>
              <a:ext cx="298397" cy="189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0000"/>
                  </a:solidFill>
                  <a:latin typeface="Times New Roman" panose="02020603050405020304" pitchFamily="18" charset="0"/>
                  <a:cs typeface="Arial" panose="020B0604020202020204" pitchFamily="34" charset="0"/>
                </a:rPr>
                <a:t>4”</a:t>
              </a:r>
              <a:endParaRPr lang="en-US" altLang="en-US">
                <a:latin typeface="Arial" panose="020B0604020202020204" pitchFamily="34" charset="0"/>
                <a:cs typeface="Arial" panose="020B0604020202020204" pitchFamily="34" charset="0"/>
              </a:endParaRPr>
            </a:p>
          </p:txBody>
        </p:sp>
        <p:sp>
          <p:nvSpPr>
            <p:cNvPr id="77873" name="Text Box 46">
              <a:extLst>
                <a:ext uri="{FF2B5EF4-FFF2-40B4-BE49-F238E27FC236}">
                  <a16:creationId xmlns:a16="http://schemas.microsoft.com/office/drawing/2014/main" id="{4C18C6C0-3133-4266-B9BC-18B6E91BA628}"/>
                </a:ext>
              </a:extLst>
            </p:cNvPr>
            <p:cNvSpPr txBox="1">
              <a:spLocks noChangeArrowheads="1"/>
            </p:cNvSpPr>
            <p:nvPr/>
          </p:nvSpPr>
          <p:spPr bwMode="auto">
            <a:xfrm>
              <a:off x="109208693" y="110462002"/>
              <a:ext cx="208879" cy="205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0000"/>
                  </a:solidFill>
                  <a:latin typeface="Times New Roman" panose="02020603050405020304" pitchFamily="18" charset="0"/>
                  <a:cs typeface="Arial" panose="020B0604020202020204" pitchFamily="34" charset="0"/>
                </a:rPr>
                <a:t>6”</a:t>
              </a:r>
              <a:endParaRPr lang="en-US" altLang="en-US">
                <a:latin typeface="Arial" panose="020B0604020202020204" pitchFamily="34" charset="0"/>
                <a:cs typeface="Arial" panose="020B0604020202020204" pitchFamily="34" charset="0"/>
              </a:endParaRPr>
            </a:p>
          </p:txBody>
        </p:sp>
        <p:sp>
          <p:nvSpPr>
            <p:cNvPr id="77874" name="Text Box 47">
              <a:extLst>
                <a:ext uri="{FF2B5EF4-FFF2-40B4-BE49-F238E27FC236}">
                  <a16:creationId xmlns:a16="http://schemas.microsoft.com/office/drawing/2014/main" id="{A43FAF37-828E-464C-81FD-C445B7B75C23}"/>
                </a:ext>
              </a:extLst>
            </p:cNvPr>
            <p:cNvSpPr txBox="1">
              <a:spLocks noChangeArrowheads="1"/>
            </p:cNvSpPr>
            <p:nvPr/>
          </p:nvSpPr>
          <p:spPr bwMode="auto">
            <a:xfrm>
              <a:off x="107547612" y="107653475"/>
              <a:ext cx="1402470" cy="225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a:solidFill>
                    <a:srgbClr val="000000"/>
                  </a:solidFill>
                  <a:latin typeface="Times New Roman" panose="02020603050405020304" pitchFamily="18" charset="0"/>
                  <a:cs typeface="Arial" panose="020B0604020202020204" pitchFamily="34" charset="0"/>
                </a:rPr>
                <a:t>4 CUTS 3 1/2” LONG</a:t>
              </a:r>
              <a:endParaRPr lang="en-US" altLang="en-US">
                <a:latin typeface="Arial" panose="020B0604020202020204" pitchFamily="34" charset="0"/>
                <a:cs typeface="Arial" panose="020B0604020202020204" pitchFamily="34" charset="0"/>
              </a:endParaRPr>
            </a:p>
          </p:txBody>
        </p:sp>
        <p:cxnSp>
          <p:nvCxnSpPr>
            <p:cNvPr id="77875" name="AutoShape 48">
              <a:extLst>
                <a:ext uri="{FF2B5EF4-FFF2-40B4-BE49-F238E27FC236}">
                  <a16:creationId xmlns:a16="http://schemas.microsoft.com/office/drawing/2014/main" id="{E79FCCD2-F198-4B4B-A913-A33279DB0851}"/>
                </a:ext>
              </a:extLst>
            </p:cNvPr>
            <p:cNvCxnSpPr>
              <a:cxnSpLocks noChangeShapeType="1"/>
            </p:cNvCxnSpPr>
            <p:nvPr/>
          </p:nvCxnSpPr>
          <p:spPr bwMode="auto">
            <a:xfrm>
              <a:off x="107136818" y="110337651"/>
              <a:ext cx="1" cy="317931"/>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76" name="AutoShape 49">
              <a:extLst>
                <a:ext uri="{FF2B5EF4-FFF2-40B4-BE49-F238E27FC236}">
                  <a16:creationId xmlns:a16="http://schemas.microsoft.com/office/drawing/2014/main" id="{0F804D64-B349-42F6-8BC0-5CDC0CB2452F}"/>
                </a:ext>
              </a:extLst>
            </p:cNvPr>
            <p:cNvCxnSpPr>
              <a:cxnSpLocks noChangeShapeType="1"/>
            </p:cNvCxnSpPr>
            <p:nvPr/>
          </p:nvCxnSpPr>
          <p:spPr bwMode="auto">
            <a:xfrm>
              <a:off x="111433746" y="110347907"/>
              <a:ext cx="0" cy="317931"/>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77" name="AutoShape 50">
              <a:extLst>
                <a:ext uri="{FF2B5EF4-FFF2-40B4-BE49-F238E27FC236}">
                  <a16:creationId xmlns:a16="http://schemas.microsoft.com/office/drawing/2014/main" id="{9B88331E-6896-4E8F-87C4-CE0081F7C52F}"/>
                </a:ext>
              </a:extLst>
            </p:cNvPr>
            <p:cNvCxnSpPr>
              <a:cxnSpLocks noChangeShapeType="1"/>
            </p:cNvCxnSpPr>
            <p:nvPr/>
          </p:nvCxnSpPr>
          <p:spPr bwMode="auto">
            <a:xfrm flipH="1">
              <a:off x="111677437" y="109194125"/>
              <a:ext cx="9947" cy="1076863"/>
            </a:xfrm>
            <a:prstGeom prst="straightConnector1">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78" name="AutoShape 51">
              <a:extLst>
                <a:ext uri="{FF2B5EF4-FFF2-40B4-BE49-F238E27FC236}">
                  <a16:creationId xmlns:a16="http://schemas.microsoft.com/office/drawing/2014/main" id="{4A67C52A-93E3-4940-9977-AECC9A83CD76}"/>
                </a:ext>
              </a:extLst>
            </p:cNvPr>
            <p:cNvCxnSpPr>
              <a:cxnSpLocks noChangeShapeType="1"/>
            </p:cNvCxnSpPr>
            <p:nvPr/>
          </p:nvCxnSpPr>
          <p:spPr bwMode="auto">
            <a:xfrm flipH="1" flipV="1">
              <a:off x="111692357" y="108071111"/>
              <a:ext cx="4973" cy="923025"/>
            </a:xfrm>
            <a:prstGeom prst="straightConnector1">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79" name="AutoShape 52">
              <a:extLst>
                <a:ext uri="{FF2B5EF4-FFF2-40B4-BE49-F238E27FC236}">
                  <a16:creationId xmlns:a16="http://schemas.microsoft.com/office/drawing/2014/main" id="{D3A46C54-73EA-47B8-A635-AA8AC04F22CD}"/>
                </a:ext>
              </a:extLst>
            </p:cNvPr>
            <p:cNvCxnSpPr>
              <a:cxnSpLocks noChangeShapeType="1"/>
            </p:cNvCxnSpPr>
            <p:nvPr/>
          </p:nvCxnSpPr>
          <p:spPr bwMode="auto">
            <a:xfrm>
              <a:off x="109424534" y="110568407"/>
              <a:ext cx="1999265" cy="15384"/>
            </a:xfrm>
            <a:prstGeom prst="straightConnector1">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80" name="AutoShape 53">
              <a:extLst>
                <a:ext uri="{FF2B5EF4-FFF2-40B4-BE49-F238E27FC236}">
                  <a16:creationId xmlns:a16="http://schemas.microsoft.com/office/drawing/2014/main" id="{17DAC627-02FF-49FB-84E5-AC898A592381}"/>
                </a:ext>
              </a:extLst>
            </p:cNvPr>
            <p:cNvCxnSpPr>
              <a:cxnSpLocks noChangeShapeType="1"/>
            </p:cNvCxnSpPr>
            <p:nvPr/>
          </p:nvCxnSpPr>
          <p:spPr bwMode="auto">
            <a:xfrm flipH="1" flipV="1">
              <a:off x="107136818" y="110547895"/>
              <a:ext cx="2048998" cy="15384"/>
            </a:xfrm>
            <a:prstGeom prst="straightConnector1">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81" name="AutoShape 54">
              <a:extLst>
                <a:ext uri="{FF2B5EF4-FFF2-40B4-BE49-F238E27FC236}">
                  <a16:creationId xmlns:a16="http://schemas.microsoft.com/office/drawing/2014/main" id="{3B3990D3-E016-44A3-B068-E35754E56564}"/>
                </a:ext>
              </a:extLst>
            </p:cNvPr>
            <p:cNvCxnSpPr>
              <a:cxnSpLocks noChangeShapeType="1"/>
            </p:cNvCxnSpPr>
            <p:nvPr/>
          </p:nvCxnSpPr>
          <p:spPr bwMode="auto">
            <a:xfrm flipH="1">
              <a:off x="107350670" y="107865994"/>
              <a:ext cx="134279" cy="138454"/>
            </a:xfrm>
            <a:prstGeom prst="straightConnector1">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82" name="AutoShape 55">
              <a:extLst>
                <a:ext uri="{FF2B5EF4-FFF2-40B4-BE49-F238E27FC236}">
                  <a16:creationId xmlns:a16="http://schemas.microsoft.com/office/drawing/2014/main" id="{3E733DF7-1472-4AD6-92A0-37B2809C42FE}"/>
                </a:ext>
              </a:extLst>
            </p:cNvPr>
            <p:cNvCxnSpPr>
              <a:cxnSpLocks noChangeShapeType="1"/>
            </p:cNvCxnSpPr>
            <p:nvPr/>
          </p:nvCxnSpPr>
          <p:spPr bwMode="auto">
            <a:xfrm>
              <a:off x="107475002" y="107860866"/>
              <a:ext cx="905140" cy="158966"/>
            </a:xfrm>
            <a:prstGeom prst="straightConnector1">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83" name="AutoShape 56">
              <a:extLst>
                <a:ext uri="{FF2B5EF4-FFF2-40B4-BE49-F238E27FC236}">
                  <a16:creationId xmlns:a16="http://schemas.microsoft.com/office/drawing/2014/main" id="{89F4FBFE-07D4-4BA8-AB33-80685700AF80}"/>
                </a:ext>
              </a:extLst>
            </p:cNvPr>
            <p:cNvCxnSpPr>
              <a:cxnSpLocks noChangeShapeType="1"/>
            </p:cNvCxnSpPr>
            <p:nvPr/>
          </p:nvCxnSpPr>
          <p:spPr bwMode="auto">
            <a:xfrm>
              <a:off x="107479976" y="107865994"/>
              <a:ext cx="552035" cy="164093"/>
            </a:xfrm>
            <a:prstGeom prst="straightConnector1">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7884" name="AutoShape 57">
              <a:extLst>
                <a:ext uri="{FF2B5EF4-FFF2-40B4-BE49-F238E27FC236}">
                  <a16:creationId xmlns:a16="http://schemas.microsoft.com/office/drawing/2014/main" id="{0BDE7D42-BF7E-4B9D-821B-3BCCD06E1DBF}"/>
                </a:ext>
              </a:extLst>
            </p:cNvPr>
            <p:cNvCxnSpPr>
              <a:cxnSpLocks noChangeShapeType="1"/>
            </p:cNvCxnSpPr>
            <p:nvPr/>
          </p:nvCxnSpPr>
          <p:spPr bwMode="auto">
            <a:xfrm>
              <a:off x="107484949" y="107871122"/>
              <a:ext cx="169092" cy="143582"/>
            </a:xfrm>
            <a:prstGeom prst="straightConnector1">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82BBC523-7125-4287-966B-872E60A1B7D2}"/>
              </a:ext>
            </a:extLst>
          </p:cNvPr>
          <p:cNvSpPr>
            <a:spLocks noGrp="1"/>
          </p:cNvSpPr>
          <p:nvPr>
            <p:ph type="title"/>
          </p:nvPr>
        </p:nvSpPr>
        <p:spPr/>
        <p:txBody>
          <a:bodyPr/>
          <a:lstStyle/>
          <a:p>
            <a:pPr fontAlgn="auto">
              <a:spcAft>
                <a:spcPts val="0"/>
              </a:spcAft>
              <a:defRPr/>
            </a:pPr>
            <a:r>
              <a:rPr lang="en-US"/>
              <a:t>Cutting Process Basic Assignment Rubric</a:t>
            </a:r>
          </a:p>
        </p:txBody>
      </p:sp>
      <p:graphicFrame>
        <p:nvGraphicFramePr>
          <p:cNvPr id="2" name="Table 1">
            <a:extLst>
              <a:ext uri="{FF2B5EF4-FFF2-40B4-BE49-F238E27FC236}">
                <a16:creationId xmlns:a16="http://schemas.microsoft.com/office/drawing/2014/main" id="{C32DE280-B2DF-463A-9600-EF904AB94A90}"/>
              </a:ext>
            </a:extLst>
          </p:cNvPr>
          <p:cNvGraphicFramePr>
            <a:graphicFrameLocks noGrp="1"/>
          </p:cNvGraphicFramePr>
          <p:nvPr>
            <p:extLst>
              <p:ext uri="{D42A27DB-BD31-4B8C-83A1-F6EECF244321}">
                <p14:modId xmlns:p14="http://schemas.microsoft.com/office/powerpoint/2010/main" val="3923800278"/>
              </p:ext>
            </p:extLst>
          </p:nvPr>
        </p:nvGraphicFramePr>
        <p:xfrm>
          <a:off x="1520588" y="1663889"/>
          <a:ext cx="9554570" cy="4571997"/>
        </p:xfrm>
        <a:graphic>
          <a:graphicData uri="http://schemas.openxmlformats.org/drawingml/2006/table">
            <a:tbl>
              <a:tblPr firstRow="1" bandRow="1">
                <a:tableStyleId>{5C22544A-7EE6-4342-B048-85BDC9FD1C3A}</a:tableStyleId>
              </a:tblPr>
              <a:tblGrid>
                <a:gridCol w="2287137">
                  <a:extLst>
                    <a:ext uri="{9D8B030D-6E8A-4147-A177-3AD203B41FA5}">
                      <a16:colId xmlns:a16="http://schemas.microsoft.com/office/drawing/2014/main" val="20000"/>
                    </a:ext>
                  </a:extLst>
                </a:gridCol>
                <a:gridCol w="1583141">
                  <a:extLst>
                    <a:ext uri="{9D8B030D-6E8A-4147-A177-3AD203B41FA5}">
                      <a16:colId xmlns:a16="http://schemas.microsoft.com/office/drawing/2014/main" val="20001"/>
                    </a:ext>
                  </a:extLst>
                </a:gridCol>
                <a:gridCol w="2156346">
                  <a:extLst>
                    <a:ext uri="{9D8B030D-6E8A-4147-A177-3AD203B41FA5}">
                      <a16:colId xmlns:a16="http://schemas.microsoft.com/office/drawing/2014/main" val="20002"/>
                    </a:ext>
                  </a:extLst>
                </a:gridCol>
                <a:gridCol w="1337480">
                  <a:extLst>
                    <a:ext uri="{9D8B030D-6E8A-4147-A177-3AD203B41FA5}">
                      <a16:colId xmlns:a16="http://schemas.microsoft.com/office/drawing/2014/main" val="20003"/>
                    </a:ext>
                  </a:extLst>
                </a:gridCol>
                <a:gridCol w="2190466">
                  <a:extLst>
                    <a:ext uri="{9D8B030D-6E8A-4147-A177-3AD203B41FA5}">
                      <a16:colId xmlns:a16="http://schemas.microsoft.com/office/drawing/2014/main" val="20004"/>
                    </a:ext>
                  </a:extLst>
                </a:gridCol>
              </a:tblGrid>
              <a:tr h="685761">
                <a:tc>
                  <a:txBody>
                    <a:bodyPr/>
                    <a:lstStyle/>
                    <a:p>
                      <a:r>
                        <a:rPr lang="en-US" sz="1800" b="1" i="0" u="none" strike="noStrike" baseline="0" dirty="0">
                          <a:solidFill>
                            <a:srgbClr val="000000"/>
                          </a:solidFill>
                          <a:latin typeface="Open Sans"/>
                        </a:rPr>
                        <a:t>Visual Inspection </a:t>
                      </a:r>
                      <a:endParaRPr lang="en-US" sz="1800" dirty="0">
                        <a:latin typeface="Open 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latin typeface="Open Sans"/>
                        </a:rPr>
                        <a:t>Fail</a:t>
                      </a:r>
                      <a:endParaRPr lang="en-US" sz="1800" dirty="0">
                        <a:latin typeface="Open Sans"/>
                      </a:endParaRPr>
                    </a:p>
                    <a:p>
                      <a:endParaRPr lang="en-US" sz="1800" dirty="0">
                        <a:latin typeface="Open 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latin typeface="Open Sans"/>
                        </a:rPr>
                        <a:t>Pass </a:t>
                      </a:r>
                      <a:endParaRPr lang="en-US" sz="1800" dirty="0">
                        <a:latin typeface="Open Sans"/>
                      </a:endParaRPr>
                    </a:p>
                    <a:p>
                      <a:endParaRPr lang="en-US" sz="1800" dirty="0">
                        <a:latin typeface="Open 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latin typeface="Open Sans"/>
                        </a:rPr>
                        <a:t>Points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latin typeface="Open Sans"/>
                        </a:rPr>
                        <a:t>Awarded </a:t>
                      </a:r>
                      <a:endParaRPr lang="en-US" sz="1800" dirty="0">
                        <a:latin typeface="Open Sans"/>
                      </a:endParaRPr>
                    </a:p>
                  </a:txBody>
                  <a:tcPr/>
                </a:tc>
                <a:tc>
                  <a:txBody>
                    <a:bodyPr/>
                    <a:lstStyle/>
                    <a:p>
                      <a:r>
                        <a:rPr lang="en-US" sz="1800" b="1" dirty="0">
                          <a:solidFill>
                            <a:schemeClr val="tx1"/>
                          </a:solidFill>
                          <a:latin typeface="Open Sans"/>
                        </a:rPr>
                        <a:t>Comments</a:t>
                      </a:r>
                    </a:p>
                  </a:txBody>
                  <a:tcPr/>
                </a:tc>
                <a:extLst>
                  <a:ext uri="{0D108BD9-81ED-4DB2-BD59-A6C34878D82A}">
                    <a16:rowId xmlns:a16="http://schemas.microsoft.com/office/drawing/2014/main" val="10000"/>
                  </a:ext>
                </a:extLst>
              </a:tr>
              <a:tr h="370844">
                <a:tc>
                  <a:txBody>
                    <a:bodyPr/>
                    <a:lstStyle/>
                    <a:p>
                      <a:r>
                        <a:rPr lang="en-US" sz="1800" dirty="0">
                          <a:latin typeface="Open Sans"/>
                        </a:rPr>
                        <a:t>Straight cuts</a:t>
                      </a:r>
                    </a:p>
                  </a:txBody>
                  <a:tcPr/>
                </a:tc>
                <a:tc>
                  <a:txBody>
                    <a:bodyPr/>
                    <a:lstStyle/>
                    <a:p>
                      <a:r>
                        <a:rPr lang="en-US" sz="1800" dirty="0">
                          <a:latin typeface="Open Sans"/>
                        </a:rPr>
                        <a:t>0 Points</a:t>
                      </a:r>
                    </a:p>
                  </a:txBody>
                  <a:tcPr/>
                </a:tc>
                <a:tc>
                  <a:txBody>
                    <a:bodyPr/>
                    <a:lstStyle/>
                    <a:p>
                      <a:r>
                        <a:rPr lang="en-US" sz="1800" dirty="0">
                          <a:latin typeface="Open Sans"/>
                        </a:rPr>
                        <a:t>1 -10 Points</a:t>
                      </a:r>
                    </a:p>
                  </a:txBody>
                  <a:tcPr/>
                </a:tc>
                <a:tc>
                  <a:txBody>
                    <a:bodyPr/>
                    <a:lstStyle/>
                    <a:p>
                      <a:endParaRPr lang="en-US" sz="1800" dirty="0">
                        <a:latin typeface="Open Sans"/>
                      </a:endParaRPr>
                    </a:p>
                  </a:txBody>
                  <a:tcPr/>
                </a:tc>
                <a:tc>
                  <a:txBody>
                    <a:bodyPr/>
                    <a:lstStyle/>
                    <a:p>
                      <a:endParaRPr lang="en-US" sz="1800" dirty="0">
                        <a:latin typeface="Open Sans"/>
                      </a:endParaRPr>
                    </a:p>
                  </a:txBody>
                  <a:tcPr/>
                </a:tc>
                <a:extLst>
                  <a:ext uri="{0D108BD9-81ED-4DB2-BD59-A6C34878D82A}">
                    <a16:rowId xmlns:a16="http://schemas.microsoft.com/office/drawing/2014/main" val="10001"/>
                  </a:ext>
                </a:extLst>
              </a:tr>
              <a:tr h="370844">
                <a:tc>
                  <a:txBody>
                    <a:bodyPr/>
                    <a:lstStyle/>
                    <a:p>
                      <a:r>
                        <a:rPr lang="en-US" sz="1800" dirty="0">
                          <a:latin typeface="Open Sans"/>
                        </a:rPr>
                        <a:t>Straightness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0 Points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1 -10 Points</a:t>
                      </a:r>
                    </a:p>
                  </a:txBody>
                  <a:tcPr/>
                </a:tc>
                <a:tc>
                  <a:txBody>
                    <a:bodyPr/>
                    <a:lstStyle/>
                    <a:p>
                      <a:endParaRPr lang="en-US" sz="1800" dirty="0">
                        <a:latin typeface="Open Sans"/>
                      </a:endParaRPr>
                    </a:p>
                  </a:txBody>
                  <a:tcPr/>
                </a:tc>
                <a:tc>
                  <a:txBody>
                    <a:bodyPr/>
                    <a:lstStyle/>
                    <a:p>
                      <a:endParaRPr lang="en-US" sz="1800" dirty="0">
                        <a:latin typeface="Open Sans"/>
                      </a:endParaRPr>
                    </a:p>
                  </a:txBody>
                  <a:tcPr/>
                </a:tc>
                <a:extLst>
                  <a:ext uri="{0D108BD9-81ED-4DB2-BD59-A6C34878D82A}">
                    <a16:rowId xmlns:a16="http://schemas.microsoft.com/office/drawing/2014/main" val="10002"/>
                  </a:ext>
                </a:extLst>
              </a:tr>
              <a:tr h="370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Cut</a:t>
                      </a:r>
                      <a:r>
                        <a:rPr lang="en-US" sz="1800" baseline="0" dirty="0">
                          <a:latin typeface="Open Sans"/>
                        </a:rPr>
                        <a:t> </a:t>
                      </a:r>
                      <a:r>
                        <a:rPr lang="en-US" sz="1800" dirty="0">
                          <a:latin typeface="Open Sans"/>
                        </a:rPr>
                        <a:t>through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0 Points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1 -10 Points</a:t>
                      </a:r>
                    </a:p>
                  </a:txBody>
                  <a:tcPr/>
                </a:tc>
                <a:tc>
                  <a:txBody>
                    <a:bodyPr/>
                    <a:lstStyle/>
                    <a:p>
                      <a:endParaRPr lang="en-US" sz="1800" dirty="0">
                        <a:latin typeface="Open Sans"/>
                      </a:endParaRPr>
                    </a:p>
                  </a:txBody>
                  <a:tcPr/>
                </a:tc>
                <a:tc>
                  <a:txBody>
                    <a:bodyPr/>
                    <a:lstStyle/>
                    <a:p>
                      <a:endParaRPr lang="en-US" sz="1800" dirty="0">
                        <a:latin typeface="Open Sans"/>
                      </a:endParaRPr>
                    </a:p>
                  </a:txBody>
                  <a:tcPr/>
                </a:tc>
                <a:extLst>
                  <a:ext uri="{0D108BD9-81ED-4DB2-BD59-A6C34878D82A}">
                    <a16:rowId xmlns:a16="http://schemas.microsoft.com/office/drawing/2014/main" val="10003"/>
                  </a:ext>
                </a:extLst>
              </a:tr>
              <a:tr h="370844">
                <a:tc>
                  <a:txBody>
                    <a:bodyPr/>
                    <a:lstStyle/>
                    <a:p>
                      <a:r>
                        <a:rPr lang="en-US" sz="1800" dirty="0">
                          <a:latin typeface="Open Sans"/>
                        </a:rPr>
                        <a:t>Excess dross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0 Points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1 -10 Points</a:t>
                      </a:r>
                    </a:p>
                  </a:txBody>
                  <a:tcPr/>
                </a:tc>
                <a:tc>
                  <a:txBody>
                    <a:bodyPr/>
                    <a:lstStyle/>
                    <a:p>
                      <a:endParaRPr lang="en-US" sz="1800" dirty="0">
                        <a:latin typeface="Open Sans"/>
                      </a:endParaRPr>
                    </a:p>
                  </a:txBody>
                  <a:tcPr/>
                </a:tc>
                <a:tc>
                  <a:txBody>
                    <a:bodyPr/>
                    <a:lstStyle/>
                    <a:p>
                      <a:endParaRPr lang="en-US" sz="1800" dirty="0">
                        <a:latin typeface="Open Sans"/>
                      </a:endParaRPr>
                    </a:p>
                  </a:txBody>
                  <a:tcPr/>
                </a:tc>
                <a:extLst>
                  <a:ext uri="{0D108BD9-81ED-4DB2-BD59-A6C34878D82A}">
                    <a16:rowId xmlns:a16="http://schemas.microsoft.com/office/drawing/2014/main" val="10004"/>
                  </a:ext>
                </a:extLst>
              </a:tr>
              <a:tr h="370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Holes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0 Points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1 -10 Points</a:t>
                      </a:r>
                    </a:p>
                  </a:txBody>
                  <a:tcPr/>
                </a:tc>
                <a:tc>
                  <a:txBody>
                    <a:bodyPr/>
                    <a:lstStyle/>
                    <a:p>
                      <a:endParaRPr lang="en-US" sz="1800" dirty="0">
                        <a:latin typeface="Open Sans"/>
                      </a:endParaRPr>
                    </a:p>
                  </a:txBody>
                  <a:tcPr/>
                </a:tc>
                <a:tc>
                  <a:txBody>
                    <a:bodyPr/>
                    <a:lstStyle/>
                    <a:p>
                      <a:endParaRPr lang="en-US" sz="1800" dirty="0">
                        <a:latin typeface="Open Sans"/>
                      </a:endParaRPr>
                    </a:p>
                  </a:txBody>
                  <a:tcPr/>
                </a:tc>
                <a:extLst>
                  <a:ext uri="{0D108BD9-81ED-4DB2-BD59-A6C34878D82A}">
                    <a16:rowId xmlns:a16="http://schemas.microsoft.com/office/drawing/2014/main" val="10005"/>
                  </a:ext>
                </a:extLst>
              </a:tr>
              <a:tr h="370844">
                <a:tc>
                  <a:txBody>
                    <a:bodyPr/>
                    <a:lstStyle/>
                    <a:p>
                      <a:r>
                        <a:rPr lang="en-US" sz="1800" dirty="0">
                          <a:latin typeface="Open Sans"/>
                        </a:rPr>
                        <a:t>Size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0 Points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1 -10 Points</a:t>
                      </a:r>
                    </a:p>
                  </a:txBody>
                  <a:tcPr/>
                </a:tc>
                <a:tc>
                  <a:txBody>
                    <a:bodyPr/>
                    <a:lstStyle/>
                    <a:p>
                      <a:endParaRPr lang="en-US" sz="1800" dirty="0">
                        <a:latin typeface="Open Sans"/>
                      </a:endParaRPr>
                    </a:p>
                  </a:txBody>
                  <a:tcPr/>
                </a:tc>
                <a:tc>
                  <a:txBody>
                    <a:bodyPr/>
                    <a:lstStyle/>
                    <a:p>
                      <a:endParaRPr lang="en-US" sz="1800" dirty="0">
                        <a:latin typeface="Open Sans"/>
                      </a:endParaRPr>
                    </a:p>
                  </a:txBody>
                  <a:tcPr/>
                </a:tc>
                <a:extLst>
                  <a:ext uri="{0D108BD9-81ED-4DB2-BD59-A6C34878D82A}">
                    <a16:rowId xmlns:a16="http://schemas.microsoft.com/office/drawing/2014/main" val="10006"/>
                  </a:ext>
                </a:extLst>
              </a:tr>
              <a:tr h="370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Circle shape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0 Points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1 -10 Points</a:t>
                      </a:r>
                    </a:p>
                  </a:txBody>
                  <a:tcPr/>
                </a:tc>
                <a:tc>
                  <a:txBody>
                    <a:bodyPr/>
                    <a:lstStyle/>
                    <a:p>
                      <a:endParaRPr lang="en-US" sz="1800" dirty="0">
                        <a:latin typeface="Open Sans"/>
                      </a:endParaRPr>
                    </a:p>
                  </a:txBody>
                  <a:tcPr/>
                </a:tc>
                <a:tc>
                  <a:txBody>
                    <a:bodyPr/>
                    <a:lstStyle/>
                    <a:p>
                      <a:endParaRPr lang="en-US" sz="1800" dirty="0">
                        <a:latin typeface="Open Sans"/>
                      </a:endParaRPr>
                    </a:p>
                  </a:txBody>
                  <a:tcPr/>
                </a:tc>
                <a:extLst>
                  <a:ext uri="{0D108BD9-81ED-4DB2-BD59-A6C34878D82A}">
                    <a16:rowId xmlns:a16="http://schemas.microsoft.com/office/drawing/2014/main" val="10007"/>
                  </a:ext>
                </a:extLst>
              </a:tr>
              <a:tr h="370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Edge cuts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0 Points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1 -10 Points</a:t>
                      </a:r>
                    </a:p>
                  </a:txBody>
                  <a:tcPr/>
                </a:tc>
                <a:tc>
                  <a:txBody>
                    <a:bodyPr/>
                    <a:lstStyle/>
                    <a:p>
                      <a:endParaRPr lang="en-US" sz="1800" dirty="0">
                        <a:latin typeface="Open Sans"/>
                      </a:endParaRPr>
                    </a:p>
                  </a:txBody>
                  <a:tcPr/>
                </a:tc>
                <a:tc>
                  <a:txBody>
                    <a:bodyPr/>
                    <a:lstStyle/>
                    <a:p>
                      <a:endParaRPr lang="en-US" sz="1800" dirty="0">
                        <a:latin typeface="Open Sans"/>
                      </a:endParaRPr>
                    </a:p>
                  </a:txBody>
                  <a:tcPr/>
                </a:tc>
                <a:extLst>
                  <a:ext uri="{0D108BD9-81ED-4DB2-BD59-A6C34878D82A}">
                    <a16:rowId xmlns:a16="http://schemas.microsoft.com/office/drawing/2014/main" val="10008"/>
                  </a:ext>
                </a:extLst>
              </a:tr>
              <a:tr h="370844">
                <a:tc>
                  <a:txBody>
                    <a:bodyPr/>
                    <a:lstStyle/>
                    <a:p>
                      <a:r>
                        <a:rPr lang="en-US" sz="1800" dirty="0">
                          <a:latin typeface="Open Sans"/>
                        </a:rPr>
                        <a:t>Smoothness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0 Points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1 -10 Points</a:t>
                      </a:r>
                    </a:p>
                  </a:txBody>
                  <a:tcPr/>
                </a:tc>
                <a:tc>
                  <a:txBody>
                    <a:bodyPr/>
                    <a:lstStyle/>
                    <a:p>
                      <a:endParaRPr lang="en-US" sz="1800" dirty="0">
                        <a:latin typeface="Open Sans"/>
                      </a:endParaRPr>
                    </a:p>
                  </a:txBody>
                  <a:tcPr/>
                </a:tc>
                <a:tc>
                  <a:txBody>
                    <a:bodyPr/>
                    <a:lstStyle/>
                    <a:p>
                      <a:endParaRPr lang="en-US" sz="1800" dirty="0">
                        <a:latin typeface="Open Sans"/>
                      </a:endParaRPr>
                    </a:p>
                  </a:txBody>
                  <a:tcPr/>
                </a:tc>
                <a:extLst>
                  <a:ext uri="{0D108BD9-81ED-4DB2-BD59-A6C34878D82A}">
                    <a16:rowId xmlns:a16="http://schemas.microsoft.com/office/drawing/2014/main" val="10009"/>
                  </a:ext>
                </a:extLst>
              </a:tr>
              <a:tr h="548640">
                <a:tc>
                  <a:txBody>
                    <a:bodyPr/>
                    <a:lstStyle/>
                    <a:p>
                      <a:pPr marL="0" marR="0">
                        <a:spcBef>
                          <a:spcPts val="0"/>
                        </a:spcBef>
                        <a:spcAft>
                          <a:spcPts val="0"/>
                        </a:spcAft>
                      </a:pPr>
                      <a:r>
                        <a:rPr lang="en-US" sz="1800" b="0" dirty="0">
                          <a:effectLst/>
                          <a:latin typeface="Open Sans"/>
                          <a:ea typeface="Times New Roman"/>
                          <a:cs typeface="Times New Roman"/>
                        </a:rPr>
                        <a:t>A=80-90  B=70-79 </a:t>
                      </a:r>
                    </a:p>
                  </a:txBody>
                  <a:tcPr marL="68580" marR="68580" marT="0" marB="0"/>
                </a:tc>
                <a:tc>
                  <a:txBody>
                    <a:bodyPr/>
                    <a:lstStyle/>
                    <a:p>
                      <a:pPr marL="0" marR="0">
                        <a:spcBef>
                          <a:spcPts val="0"/>
                        </a:spcBef>
                        <a:spcAft>
                          <a:spcPts val="0"/>
                        </a:spcAft>
                      </a:pPr>
                      <a:r>
                        <a:rPr lang="en-US" sz="1800" b="0" dirty="0">
                          <a:effectLst/>
                          <a:latin typeface="Open Sans"/>
                          <a:ea typeface="Times New Roman"/>
                          <a:cs typeface="Times New Roman"/>
                        </a:rPr>
                        <a:t>C=60-69</a:t>
                      </a:r>
                    </a:p>
                  </a:txBody>
                  <a:tcPr marL="68580" marR="68580" marT="0" marB="0"/>
                </a:tc>
                <a:tc>
                  <a:txBody>
                    <a:bodyPr/>
                    <a:lstStyle/>
                    <a:p>
                      <a:pPr marL="0" marR="0">
                        <a:spcBef>
                          <a:spcPts val="0"/>
                        </a:spcBef>
                        <a:spcAft>
                          <a:spcPts val="0"/>
                        </a:spcAft>
                      </a:pPr>
                      <a:r>
                        <a:rPr lang="en-US" sz="1800" b="0" dirty="0">
                          <a:effectLst/>
                          <a:latin typeface="Open Sans"/>
                          <a:ea typeface="Times New Roman"/>
                          <a:cs typeface="Times New Roman"/>
                        </a:rPr>
                        <a:t>D=50-59</a:t>
                      </a:r>
                    </a:p>
                    <a:p>
                      <a:pPr marL="0" marR="0" algn="r">
                        <a:spcBef>
                          <a:spcPts val="0"/>
                        </a:spcBef>
                        <a:spcAft>
                          <a:spcPts val="0"/>
                        </a:spcAft>
                      </a:pPr>
                      <a:r>
                        <a:rPr lang="en-US" sz="1800" b="0" dirty="0">
                          <a:latin typeface="Open Sans"/>
                        </a:rPr>
                        <a:t> </a:t>
                      </a:r>
                      <a:r>
                        <a:rPr lang="en-US" sz="1800" b="1" dirty="0">
                          <a:latin typeface="Open Sans"/>
                        </a:rPr>
                        <a:t>Total:</a:t>
                      </a:r>
                      <a:endParaRPr lang="en-US" sz="1800" b="1" dirty="0">
                        <a:effectLst/>
                        <a:latin typeface="Open Sans"/>
                        <a:ea typeface="Times New Roman"/>
                        <a:cs typeface="Times New Roman"/>
                      </a:endParaRPr>
                    </a:p>
                  </a:txBody>
                  <a:tcPr marL="68580" marR="68580" marT="0" marB="0"/>
                </a:tc>
                <a:tc>
                  <a:txBody>
                    <a:bodyPr/>
                    <a:lstStyle/>
                    <a:p>
                      <a:r>
                        <a:rPr lang="en-US" sz="1800" dirty="0">
                          <a:latin typeface="Open Sans"/>
                        </a:rPr>
                        <a:t>                </a:t>
                      </a:r>
                    </a:p>
                  </a:txBody>
                  <a:tcPr/>
                </a:tc>
                <a:tc>
                  <a:txBody>
                    <a:bodyPr/>
                    <a:lstStyle/>
                    <a:p>
                      <a:endParaRPr lang="en-US" sz="1800" dirty="0">
                        <a:latin typeface="Open Sans"/>
                      </a:endParaRPr>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EF4F2CB-07B0-4AB2-80AE-C6076CE99CE2}"/>
              </a:ext>
            </a:extLst>
          </p:cNvPr>
          <p:cNvSpPr>
            <a:spLocks noGrp="1"/>
          </p:cNvSpPr>
          <p:nvPr>
            <p:ph type="title"/>
          </p:nvPr>
        </p:nvSpPr>
        <p:spPr/>
        <p:txBody>
          <a:bodyPr/>
          <a:lstStyle/>
          <a:p>
            <a:pPr fontAlgn="auto">
              <a:spcAft>
                <a:spcPts val="0"/>
              </a:spcAft>
              <a:defRPr/>
            </a:pPr>
            <a:r>
              <a:rPr lang="en-US"/>
              <a:t>Receiver Hitch Tube Project</a:t>
            </a:r>
          </a:p>
        </p:txBody>
      </p:sp>
      <p:pic>
        <p:nvPicPr>
          <p:cNvPr id="35844" name="Content Placeholder 4">
            <a:extLst>
              <a:ext uri="{FF2B5EF4-FFF2-40B4-BE49-F238E27FC236}">
                <a16:creationId xmlns:a16="http://schemas.microsoft.com/office/drawing/2014/main" id="{F248FF25-D69D-456A-A658-B8E1BFE149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pic>
        <p:nvPicPr>
          <p:cNvPr id="2" name="Picture 1">
            <a:extLst>
              <a:ext uri="{FF2B5EF4-FFF2-40B4-BE49-F238E27FC236}">
                <a16:creationId xmlns:a16="http://schemas.microsoft.com/office/drawing/2014/main" id="{F62333F3-48FC-4D1B-93D3-BD47F194E0F8}"/>
              </a:ext>
            </a:extLst>
          </p:cNvPr>
          <p:cNvPicPr>
            <a:picLocks noChangeAspect="1"/>
          </p:cNvPicPr>
          <p:nvPr/>
        </p:nvPicPr>
        <p:blipFill>
          <a:blip r:embed="rId4"/>
          <a:stretch>
            <a:fillRect/>
          </a:stretch>
        </p:blipFill>
        <p:spPr>
          <a:xfrm>
            <a:off x="3825909" y="1508382"/>
            <a:ext cx="4499238" cy="452362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89CC70A-D070-498E-9E39-E9604320A86E}"/>
              </a:ext>
            </a:extLst>
          </p:cNvPr>
          <p:cNvSpPr>
            <a:spLocks noGrp="1"/>
          </p:cNvSpPr>
          <p:nvPr>
            <p:ph type="title"/>
          </p:nvPr>
        </p:nvSpPr>
        <p:spPr/>
        <p:txBody>
          <a:bodyPr/>
          <a:lstStyle/>
          <a:p>
            <a:pPr fontAlgn="auto">
              <a:spcAft>
                <a:spcPts val="0"/>
              </a:spcAft>
              <a:defRPr/>
            </a:pPr>
            <a:r>
              <a:rPr lang="en-US"/>
              <a:t>Receiver Hitch Tube Project</a:t>
            </a:r>
          </a:p>
        </p:txBody>
      </p:sp>
      <p:sp>
        <p:nvSpPr>
          <p:cNvPr id="2" name="Content Placeholder 1">
            <a:extLst>
              <a:ext uri="{FF2B5EF4-FFF2-40B4-BE49-F238E27FC236}">
                <a16:creationId xmlns:a16="http://schemas.microsoft.com/office/drawing/2014/main" id="{AC2FDA83-B20A-4E4F-875B-61082DF07712}"/>
              </a:ext>
            </a:extLst>
          </p:cNvPr>
          <p:cNvSpPr>
            <a:spLocks noGrp="1"/>
          </p:cNvSpPr>
          <p:nvPr>
            <p:ph idx="1"/>
          </p:nvPr>
        </p:nvSpPr>
        <p:spPr/>
        <p:txBody>
          <a:bodyPr/>
          <a:lstStyle/>
          <a:p>
            <a:pPr marL="0" indent="0">
              <a:buNone/>
            </a:pPr>
            <a:endParaRPr lang="en-US" dirty="0"/>
          </a:p>
        </p:txBody>
      </p:sp>
      <p:pic>
        <p:nvPicPr>
          <p:cNvPr id="83973" name="Picture 106">
            <a:extLst>
              <a:ext uri="{FF2B5EF4-FFF2-40B4-BE49-F238E27FC236}">
                <a16:creationId xmlns:a16="http://schemas.microsoft.com/office/drawing/2014/main" id="{54746373-ADB1-4693-9D7C-AFEBC5B72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540" y="1401180"/>
            <a:ext cx="7780621" cy="505755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145AF02-7019-44EF-A58C-0858F06A20B8}"/>
              </a:ext>
            </a:extLst>
          </p:cNvPr>
          <p:cNvSpPr>
            <a:spLocks noGrp="1"/>
          </p:cNvSpPr>
          <p:nvPr>
            <p:ph type="title"/>
          </p:nvPr>
        </p:nvSpPr>
        <p:spPr/>
        <p:txBody>
          <a:bodyPr/>
          <a:lstStyle/>
          <a:p>
            <a:pPr fontAlgn="auto">
              <a:spcAft>
                <a:spcPts val="0"/>
              </a:spcAft>
              <a:defRPr/>
            </a:pPr>
            <a:r>
              <a:rPr lang="en-US"/>
              <a:t>Texas Hitch Cover</a:t>
            </a:r>
          </a:p>
        </p:txBody>
      </p:sp>
      <p:pic>
        <p:nvPicPr>
          <p:cNvPr id="37892" name="Picture 6">
            <a:extLst>
              <a:ext uri="{FF2B5EF4-FFF2-40B4-BE49-F238E27FC236}">
                <a16:creationId xmlns:a16="http://schemas.microsoft.com/office/drawing/2014/main" id="{964CEDE2-993A-4D78-B97A-9C6F24F0D9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7EC936B2-AD8F-4694-A9AD-F9F066155D73}"/>
              </a:ext>
            </a:extLst>
          </p:cNvPr>
          <p:cNvPicPr>
            <a:picLocks noChangeAspect="1"/>
          </p:cNvPicPr>
          <p:nvPr/>
        </p:nvPicPr>
        <p:blipFill>
          <a:blip r:embed="rId4"/>
          <a:stretch>
            <a:fillRect/>
          </a:stretch>
        </p:blipFill>
        <p:spPr>
          <a:xfrm>
            <a:off x="3254664" y="1433107"/>
            <a:ext cx="5054022" cy="520643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DBF96F6-0297-4618-A735-4E6F6161E2D8}"/>
              </a:ext>
            </a:extLst>
          </p:cNvPr>
          <p:cNvSpPr>
            <a:spLocks noGrp="1"/>
          </p:cNvSpPr>
          <p:nvPr>
            <p:ph type="title"/>
          </p:nvPr>
        </p:nvSpPr>
        <p:spPr/>
        <p:txBody>
          <a:bodyPr/>
          <a:lstStyle/>
          <a:p>
            <a:pPr fontAlgn="auto">
              <a:spcAft>
                <a:spcPts val="0"/>
              </a:spcAft>
              <a:defRPr/>
            </a:pPr>
            <a:r>
              <a:rPr lang="en-US" dirty="0"/>
              <a:t>Other Hitch Cover Suggestions</a:t>
            </a:r>
          </a:p>
        </p:txBody>
      </p:sp>
      <p:pic>
        <p:nvPicPr>
          <p:cNvPr id="38915" name="Picture 2" descr="C:\Users\mkb0009\Pictures\other suggestions.jpg">
            <a:extLst>
              <a:ext uri="{FF2B5EF4-FFF2-40B4-BE49-F238E27FC236}">
                <a16:creationId xmlns:a16="http://schemas.microsoft.com/office/drawing/2014/main" id="{8B6CAD06-B450-4726-BDBB-4186AA4C7B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81288" y="1600200"/>
            <a:ext cx="6829425" cy="4525963"/>
          </a:xfrm>
        </p:spPr>
      </p:pic>
      <p:pic>
        <p:nvPicPr>
          <p:cNvPr id="2" name="Picture 1">
            <a:extLst>
              <a:ext uri="{FF2B5EF4-FFF2-40B4-BE49-F238E27FC236}">
                <a16:creationId xmlns:a16="http://schemas.microsoft.com/office/drawing/2014/main" id="{CAAEA26B-27C3-475F-BC40-29C12028C71C}"/>
              </a:ext>
            </a:extLst>
          </p:cNvPr>
          <p:cNvPicPr>
            <a:picLocks noChangeAspect="1"/>
          </p:cNvPicPr>
          <p:nvPr/>
        </p:nvPicPr>
        <p:blipFill>
          <a:blip r:embed="rId3"/>
          <a:stretch>
            <a:fillRect/>
          </a:stretch>
        </p:blipFill>
        <p:spPr>
          <a:xfrm>
            <a:off x="2682601" y="1600200"/>
            <a:ext cx="6828112" cy="452362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F54DCB9-1EE2-4E18-AEB2-D2AC2DE9A1CC}"/>
              </a:ext>
            </a:extLst>
          </p:cNvPr>
          <p:cNvSpPr>
            <a:spLocks noGrp="1"/>
          </p:cNvSpPr>
          <p:nvPr>
            <p:ph type="title"/>
          </p:nvPr>
        </p:nvSpPr>
        <p:spPr/>
        <p:txBody>
          <a:bodyPr/>
          <a:lstStyle/>
          <a:p>
            <a:pPr fontAlgn="auto">
              <a:spcAft>
                <a:spcPts val="0"/>
              </a:spcAft>
              <a:defRPr/>
            </a:pPr>
            <a:r>
              <a:rPr lang="en-US" dirty="0"/>
              <a:t>Receiver Hitch Tube Project Rubric</a:t>
            </a:r>
          </a:p>
        </p:txBody>
      </p:sp>
      <p:graphicFrame>
        <p:nvGraphicFramePr>
          <p:cNvPr id="2" name="Table 1">
            <a:extLst>
              <a:ext uri="{FF2B5EF4-FFF2-40B4-BE49-F238E27FC236}">
                <a16:creationId xmlns:a16="http://schemas.microsoft.com/office/drawing/2014/main" id="{CA248657-1E5D-471D-B332-42597C382E54}"/>
              </a:ext>
            </a:extLst>
          </p:cNvPr>
          <p:cNvGraphicFramePr>
            <a:graphicFrameLocks noGrp="1"/>
          </p:cNvGraphicFramePr>
          <p:nvPr>
            <p:extLst>
              <p:ext uri="{D42A27DB-BD31-4B8C-83A1-F6EECF244321}">
                <p14:modId xmlns:p14="http://schemas.microsoft.com/office/powerpoint/2010/main" val="48398279"/>
              </p:ext>
            </p:extLst>
          </p:nvPr>
        </p:nvGraphicFramePr>
        <p:xfrm>
          <a:off x="1562551" y="1620671"/>
          <a:ext cx="9259437" cy="4156076"/>
        </p:xfrm>
        <a:graphic>
          <a:graphicData uri="http://schemas.openxmlformats.org/drawingml/2006/table">
            <a:tbl>
              <a:tblPr firstRow="1" bandRow="1">
                <a:tableStyleId>{5C22544A-7EE6-4342-B048-85BDC9FD1C3A}</a:tableStyleId>
              </a:tblPr>
              <a:tblGrid>
                <a:gridCol w="1860884">
                  <a:extLst>
                    <a:ext uri="{9D8B030D-6E8A-4147-A177-3AD203B41FA5}">
                      <a16:colId xmlns:a16="http://schemas.microsoft.com/office/drawing/2014/main" val="20000"/>
                    </a:ext>
                  </a:extLst>
                </a:gridCol>
                <a:gridCol w="1240589">
                  <a:extLst>
                    <a:ext uri="{9D8B030D-6E8A-4147-A177-3AD203B41FA5}">
                      <a16:colId xmlns:a16="http://schemas.microsoft.com/office/drawing/2014/main" val="20001"/>
                    </a:ext>
                  </a:extLst>
                </a:gridCol>
                <a:gridCol w="1954454">
                  <a:extLst>
                    <a:ext uri="{9D8B030D-6E8A-4147-A177-3AD203B41FA5}">
                      <a16:colId xmlns:a16="http://schemas.microsoft.com/office/drawing/2014/main" val="20002"/>
                    </a:ext>
                  </a:extLst>
                </a:gridCol>
                <a:gridCol w="1624083">
                  <a:extLst>
                    <a:ext uri="{9D8B030D-6E8A-4147-A177-3AD203B41FA5}">
                      <a16:colId xmlns:a16="http://schemas.microsoft.com/office/drawing/2014/main" val="20003"/>
                    </a:ext>
                  </a:extLst>
                </a:gridCol>
                <a:gridCol w="2579427">
                  <a:extLst>
                    <a:ext uri="{9D8B030D-6E8A-4147-A177-3AD203B41FA5}">
                      <a16:colId xmlns:a16="http://schemas.microsoft.com/office/drawing/2014/main" val="20004"/>
                    </a:ext>
                  </a:extLst>
                </a:gridCol>
              </a:tblGrid>
              <a:tr h="640155">
                <a:tc>
                  <a:txBody>
                    <a:bodyPr/>
                    <a:lstStyle/>
                    <a:p>
                      <a:r>
                        <a:rPr lang="en-US" sz="1800" b="1" i="0" u="none" strike="noStrike" baseline="0" dirty="0">
                          <a:solidFill>
                            <a:srgbClr val="000000"/>
                          </a:solidFill>
                          <a:latin typeface="Open Sans"/>
                        </a:rPr>
                        <a:t>Visual Inspection </a:t>
                      </a:r>
                      <a:endParaRPr lang="en-US" sz="1800" dirty="0">
                        <a:latin typeface="Open Sans"/>
                      </a:endParaRP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latin typeface="Open Sans"/>
                        </a:rPr>
                        <a:t>Fail</a:t>
                      </a:r>
                      <a:endParaRPr lang="en-US" sz="1800" dirty="0">
                        <a:latin typeface="Open Sans"/>
                      </a:endParaRPr>
                    </a:p>
                    <a:p>
                      <a:endParaRPr lang="en-US" sz="1400" dirty="0">
                        <a:latin typeface="Open Sans"/>
                      </a:endParaRP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latin typeface="Open Sans"/>
                        </a:rPr>
                        <a:t>Pass </a:t>
                      </a:r>
                      <a:endParaRPr lang="en-US" sz="1800" dirty="0">
                        <a:latin typeface="Open Sans"/>
                      </a:endParaRPr>
                    </a:p>
                    <a:p>
                      <a:endParaRPr lang="en-US" sz="1400" dirty="0">
                        <a:latin typeface="Open Sans"/>
                      </a:endParaRPr>
                    </a:p>
                  </a:txBody>
                  <a:tcPr marT="45729" marB="45729"/>
                </a:tc>
                <a:tc>
                  <a:txBody>
                    <a:bodyPr/>
                    <a:lstStyle/>
                    <a:p>
                      <a:r>
                        <a:rPr lang="en-US" sz="1800" b="1" i="0" u="none" strike="noStrike" baseline="0" dirty="0">
                          <a:solidFill>
                            <a:srgbClr val="000000"/>
                          </a:solidFill>
                          <a:latin typeface="Open Sans"/>
                        </a:rPr>
                        <a:t> Points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latin typeface="Open Sans"/>
                        </a:rPr>
                        <a:t>Awarded </a:t>
                      </a:r>
                      <a:endParaRPr lang="en-US" sz="1800" dirty="0">
                        <a:latin typeface="Open Sans"/>
                      </a:endParaRPr>
                    </a:p>
                  </a:txBody>
                  <a:tcPr marT="45729" marB="45729"/>
                </a:tc>
                <a:tc>
                  <a:txBody>
                    <a:bodyPr/>
                    <a:lstStyle/>
                    <a:p>
                      <a:r>
                        <a:rPr lang="en-US" sz="1800" b="1" i="0" u="none" strike="noStrike" baseline="0" dirty="0">
                          <a:solidFill>
                            <a:srgbClr val="000000"/>
                          </a:solidFill>
                          <a:latin typeface="Open Sans"/>
                        </a:rPr>
                        <a:t>Comments</a:t>
                      </a:r>
                    </a:p>
                  </a:txBody>
                  <a:tcPr marT="45729" marB="45729"/>
                </a:tc>
                <a:extLst>
                  <a:ext uri="{0D108BD9-81ED-4DB2-BD59-A6C34878D82A}">
                    <a16:rowId xmlns:a16="http://schemas.microsoft.com/office/drawing/2014/main" val="10000"/>
                  </a:ext>
                </a:extLst>
              </a:tr>
              <a:tr h="370909">
                <a:tc>
                  <a:txBody>
                    <a:bodyPr/>
                    <a:lstStyle/>
                    <a:p>
                      <a:r>
                        <a:rPr lang="en-US" sz="1800" dirty="0">
                          <a:latin typeface="Open Sans"/>
                        </a:rPr>
                        <a:t>Design </a:t>
                      </a:r>
                    </a:p>
                  </a:txBody>
                  <a:tcPr marT="45729" marB="45729"/>
                </a:tc>
                <a:tc>
                  <a:txBody>
                    <a:bodyPr/>
                    <a:lstStyle/>
                    <a:p>
                      <a:r>
                        <a:rPr lang="en-US" sz="1800" dirty="0">
                          <a:latin typeface="Open Sans"/>
                        </a:rPr>
                        <a:t>0 Points</a:t>
                      </a:r>
                    </a:p>
                  </a:txBody>
                  <a:tcPr marT="45729" marB="45729"/>
                </a:tc>
                <a:tc>
                  <a:txBody>
                    <a:bodyPr/>
                    <a:lstStyle/>
                    <a:p>
                      <a:r>
                        <a:rPr lang="en-US" sz="1800" dirty="0">
                          <a:latin typeface="Open Sans"/>
                        </a:rPr>
                        <a:t>1 -10 Points</a:t>
                      </a:r>
                    </a:p>
                  </a:txBody>
                  <a:tcPr marT="45729" marB="45729"/>
                </a:tc>
                <a:tc>
                  <a:txBody>
                    <a:bodyPr/>
                    <a:lstStyle/>
                    <a:p>
                      <a:endParaRPr lang="en-US" sz="1800" dirty="0">
                        <a:latin typeface="Open Sans"/>
                      </a:endParaRPr>
                    </a:p>
                  </a:txBody>
                  <a:tcPr marT="45729" marB="45729"/>
                </a:tc>
                <a:tc>
                  <a:txBody>
                    <a:bodyPr/>
                    <a:lstStyle/>
                    <a:p>
                      <a:endParaRPr lang="en-US" sz="1800" dirty="0">
                        <a:latin typeface="Open Sans"/>
                      </a:endParaRPr>
                    </a:p>
                  </a:txBody>
                  <a:tcPr marT="45729" marB="45729"/>
                </a:tc>
                <a:extLst>
                  <a:ext uri="{0D108BD9-81ED-4DB2-BD59-A6C34878D82A}">
                    <a16:rowId xmlns:a16="http://schemas.microsoft.com/office/drawing/2014/main" val="10001"/>
                  </a:ext>
                </a:extLst>
              </a:tr>
              <a:tr h="370909">
                <a:tc>
                  <a:txBody>
                    <a:bodyPr/>
                    <a:lstStyle/>
                    <a:p>
                      <a:r>
                        <a:rPr lang="en-US" sz="1800" dirty="0">
                          <a:latin typeface="Open Sans"/>
                        </a:rPr>
                        <a:t>Straightness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0 Points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1 -10 Points</a:t>
                      </a:r>
                    </a:p>
                  </a:txBody>
                  <a:tcPr marT="45729" marB="45729"/>
                </a:tc>
                <a:tc>
                  <a:txBody>
                    <a:bodyPr/>
                    <a:lstStyle/>
                    <a:p>
                      <a:endParaRPr lang="en-US" sz="1800" dirty="0">
                        <a:latin typeface="Open Sans"/>
                      </a:endParaRPr>
                    </a:p>
                  </a:txBody>
                  <a:tcPr marT="45729" marB="45729"/>
                </a:tc>
                <a:tc>
                  <a:txBody>
                    <a:bodyPr/>
                    <a:lstStyle/>
                    <a:p>
                      <a:endParaRPr lang="en-US" sz="1800" dirty="0">
                        <a:latin typeface="Open Sans"/>
                      </a:endParaRPr>
                    </a:p>
                  </a:txBody>
                  <a:tcPr marT="45729" marB="45729"/>
                </a:tc>
                <a:extLst>
                  <a:ext uri="{0D108BD9-81ED-4DB2-BD59-A6C34878D82A}">
                    <a16:rowId xmlns:a16="http://schemas.microsoft.com/office/drawing/2014/main" val="10002"/>
                  </a:ext>
                </a:extLst>
              </a:tr>
              <a:tr h="370909">
                <a:tc>
                  <a:txBody>
                    <a:bodyPr/>
                    <a:lstStyle/>
                    <a:p>
                      <a:r>
                        <a:rPr lang="en-US" sz="1800" dirty="0">
                          <a:latin typeface="Open Sans"/>
                        </a:rPr>
                        <a:t>Smoothness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0 Points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1 -10 Points</a:t>
                      </a:r>
                    </a:p>
                  </a:txBody>
                  <a:tcPr marT="45729" marB="45729"/>
                </a:tc>
                <a:tc>
                  <a:txBody>
                    <a:bodyPr/>
                    <a:lstStyle/>
                    <a:p>
                      <a:endParaRPr lang="en-US" sz="1800" dirty="0">
                        <a:latin typeface="Open Sans"/>
                      </a:endParaRPr>
                    </a:p>
                  </a:txBody>
                  <a:tcPr marT="45729" marB="45729"/>
                </a:tc>
                <a:tc>
                  <a:txBody>
                    <a:bodyPr/>
                    <a:lstStyle/>
                    <a:p>
                      <a:endParaRPr lang="en-US" sz="1800" dirty="0">
                        <a:latin typeface="Open Sans"/>
                      </a:endParaRPr>
                    </a:p>
                  </a:txBody>
                  <a:tcPr marT="45729" marB="45729"/>
                </a:tc>
                <a:extLst>
                  <a:ext uri="{0D108BD9-81ED-4DB2-BD59-A6C34878D82A}">
                    <a16:rowId xmlns:a16="http://schemas.microsoft.com/office/drawing/2014/main" val="10003"/>
                  </a:ext>
                </a:extLst>
              </a:tr>
              <a:tr h="370909">
                <a:tc>
                  <a:txBody>
                    <a:bodyPr/>
                    <a:lstStyle/>
                    <a:p>
                      <a:r>
                        <a:rPr lang="en-US" sz="1800" dirty="0">
                          <a:latin typeface="Open Sans"/>
                        </a:rPr>
                        <a:t>Excess dross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0 Points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1 -10 Points</a:t>
                      </a:r>
                    </a:p>
                  </a:txBody>
                  <a:tcPr marT="45729" marB="45729"/>
                </a:tc>
                <a:tc>
                  <a:txBody>
                    <a:bodyPr/>
                    <a:lstStyle/>
                    <a:p>
                      <a:endParaRPr lang="en-US" sz="1800" dirty="0">
                        <a:latin typeface="Open Sans"/>
                      </a:endParaRPr>
                    </a:p>
                  </a:txBody>
                  <a:tcPr marT="45729" marB="45729"/>
                </a:tc>
                <a:tc>
                  <a:txBody>
                    <a:bodyPr/>
                    <a:lstStyle/>
                    <a:p>
                      <a:endParaRPr lang="en-US" sz="1800" dirty="0">
                        <a:latin typeface="Open Sans"/>
                      </a:endParaRPr>
                    </a:p>
                  </a:txBody>
                  <a:tcPr marT="45729" marB="45729"/>
                </a:tc>
                <a:extLst>
                  <a:ext uri="{0D108BD9-81ED-4DB2-BD59-A6C34878D82A}">
                    <a16:rowId xmlns:a16="http://schemas.microsoft.com/office/drawing/2014/main" val="10004"/>
                  </a:ext>
                </a:extLst>
              </a:tr>
              <a:tr h="370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Hole</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0 Points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1 -10 Points</a:t>
                      </a:r>
                    </a:p>
                  </a:txBody>
                  <a:tcPr marT="45729" marB="45729"/>
                </a:tc>
                <a:tc>
                  <a:txBody>
                    <a:bodyPr/>
                    <a:lstStyle/>
                    <a:p>
                      <a:endParaRPr lang="en-US" sz="1800" dirty="0">
                        <a:latin typeface="Open Sans"/>
                      </a:endParaRPr>
                    </a:p>
                  </a:txBody>
                  <a:tcPr marT="45729" marB="45729"/>
                </a:tc>
                <a:tc>
                  <a:txBody>
                    <a:bodyPr/>
                    <a:lstStyle/>
                    <a:p>
                      <a:endParaRPr lang="en-US" sz="1800" dirty="0">
                        <a:latin typeface="Open Sans"/>
                      </a:endParaRPr>
                    </a:p>
                  </a:txBody>
                  <a:tcPr marT="45729" marB="45729"/>
                </a:tc>
                <a:extLst>
                  <a:ext uri="{0D108BD9-81ED-4DB2-BD59-A6C34878D82A}">
                    <a16:rowId xmlns:a16="http://schemas.microsoft.com/office/drawing/2014/main" val="10005"/>
                  </a:ext>
                </a:extLst>
              </a:tr>
              <a:tr h="370909">
                <a:tc>
                  <a:txBody>
                    <a:bodyPr/>
                    <a:lstStyle/>
                    <a:p>
                      <a:r>
                        <a:rPr lang="en-US" sz="1800" dirty="0">
                          <a:latin typeface="Open Sans"/>
                        </a:rPr>
                        <a:t>Size</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0 Points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1 -10 Points</a:t>
                      </a:r>
                    </a:p>
                  </a:txBody>
                  <a:tcPr marT="45729" marB="45729"/>
                </a:tc>
                <a:tc>
                  <a:txBody>
                    <a:bodyPr/>
                    <a:lstStyle/>
                    <a:p>
                      <a:endParaRPr lang="en-US" sz="1800" dirty="0">
                        <a:latin typeface="Open Sans"/>
                      </a:endParaRPr>
                    </a:p>
                  </a:txBody>
                  <a:tcPr marT="45729" marB="45729"/>
                </a:tc>
                <a:tc>
                  <a:txBody>
                    <a:bodyPr/>
                    <a:lstStyle/>
                    <a:p>
                      <a:endParaRPr lang="en-US" sz="1800" dirty="0">
                        <a:latin typeface="Open Sans"/>
                      </a:endParaRPr>
                    </a:p>
                  </a:txBody>
                  <a:tcPr marT="45729" marB="45729"/>
                </a:tc>
                <a:extLst>
                  <a:ext uri="{0D108BD9-81ED-4DB2-BD59-A6C34878D82A}">
                    <a16:rowId xmlns:a16="http://schemas.microsoft.com/office/drawing/2014/main" val="10006"/>
                  </a:ext>
                </a:extLst>
              </a:tr>
              <a:tr h="370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Edge cuts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0 Points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1 -10 Points</a:t>
                      </a:r>
                    </a:p>
                  </a:txBody>
                  <a:tcPr marT="45729" marB="45729"/>
                </a:tc>
                <a:tc>
                  <a:txBody>
                    <a:bodyPr/>
                    <a:lstStyle/>
                    <a:p>
                      <a:endParaRPr lang="en-US" sz="1800" dirty="0">
                        <a:latin typeface="Open Sans"/>
                      </a:endParaRPr>
                    </a:p>
                  </a:txBody>
                  <a:tcPr marT="45729" marB="45729"/>
                </a:tc>
                <a:tc>
                  <a:txBody>
                    <a:bodyPr/>
                    <a:lstStyle/>
                    <a:p>
                      <a:endParaRPr lang="en-US" sz="1800" dirty="0">
                        <a:latin typeface="Open Sans"/>
                      </a:endParaRPr>
                    </a:p>
                  </a:txBody>
                  <a:tcPr marT="45729" marB="45729"/>
                </a:tc>
                <a:extLst>
                  <a:ext uri="{0D108BD9-81ED-4DB2-BD59-A6C34878D82A}">
                    <a16:rowId xmlns:a16="http://schemas.microsoft.com/office/drawing/2014/main" val="10007"/>
                  </a:ext>
                </a:extLst>
              </a:tr>
              <a:tr h="370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Weld</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0 Points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Open Sans"/>
                        </a:rPr>
                        <a:t>1 -10 Points</a:t>
                      </a:r>
                    </a:p>
                  </a:txBody>
                  <a:tcPr marT="45729" marB="45729"/>
                </a:tc>
                <a:tc>
                  <a:txBody>
                    <a:bodyPr/>
                    <a:lstStyle/>
                    <a:p>
                      <a:endParaRPr lang="en-US" sz="1800" dirty="0">
                        <a:latin typeface="Open Sans"/>
                      </a:endParaRPr>
                    </a:p>
                  </a:txBody>
                  <a:tcPr marT="45729" marB="45729"/>
                </a:tc>
                <a:tc>
                  <a:txBody>
                    <a:bodyPr/>
                    <a:lstStyle/>
                    <a:p>
                      <a:endParaRPr lang="en-US" sz="1800" dirty="0">
                        <a:latin typeface="Open Sans"/>
                      </a:endParaRPr>
                    </a:p>
                  </a:txBody>
                  <a:tcPr marT="45729" marB="45729"/>
                </a:tc>
                <a:extLst>
                  <a:ext uri="{0D108BD9-81ED-4DB2-BD59-A6C34878D82A}">
                    <a16:rowId xmlns:a16="http://schemas.microsoft.com/office/drawing/2014/main" val="10008"/>
                  </a:ext>
                </a:extLst>
              </a:tr>
              <a:tr h="548649">
                <a:tc>
                  <a:txBody>
                    <a:bodyPr/>
                    <a:lstStyle/>
                    <a:p>
                      <a:pPr marL="0" marR="0">
                        <a:spcBef>
                          <a:spcPts val="0"/>
                        </a:spcBef>
                        <a:spcAft>
                          <a:spcPts val="0"/>
                        </a:spcAft>
                      </a:pPr>
                      <a:r>
                        <a:rPr lang="en-US" sz="1800" b="0" dirty="0">
                          <a:effectLst/>
                          <a:latin typeface="Open Sans"/>
                          <a:ea typeface="Times New Roman"/>
                          <a:cs typeface="Times New Roman"/>
                        </a:rPr>
                        <a:t>A=70-80  B=60-69 </a:t>
                      </a:r>
                    </a:p>
                  </a:txBody>
                  <a:tcPr marL="68580" marR="68580" marT="0" marB="0"/>
                </a:tc>
                <a:tc>
                  <a:txBody>
                    <a:bodyPr/>
                    <a:lstStyle/>
                    <a:p>
                      <a:pPr marL="0" marR="0">
                        <a:spcBef>
                          <a:spcPts val="0"/>
                        </a:spcBef>
                        <a:spcAft>
                          <a:spcPts val="0"/>
                        </a:spcAft>
                      </a:pPr>
                      <a:r>
                        <a:rPr lang="en-US" sz="1800" b="0" dirty="0">
                          <a:effectLst/>
                          <a:latin typeface="Open Sans"/>
                          <a:ea typeface="Times New Roman"/>
                          <a:cs typeface="Times New Roman"/>
                        </a:rPr>
                        <a:t>C=50-59</a:t>
                      </a:r>
                    </a:p>
                  </a:txBody>
                  <a:tcPr marL="68580" marR="68580" marT="0" marB="0"/>
                </a:tc>
                <a:tc>
                  <a:txBody>
                    <a:bodyPr/>
                    <a:lstStyle/>
                    <a:p>
                      <a:pPr marL="0" marR="0">
                        <a:spcBef>
                          <a:spcPts val="0"/>
                        </a:spcBef>
                        <a:spcAft>
                          <a:spcPts val="0"/>
                        </a:spcAft>
                      </a:pPr>
                      <a:r>
                        <a:rPr lang="en-US" sz="1800" b="0" dirty="0">
                          <a:effectLst/>
                          <a:latin typeface="Open Sans"/>
                          <a:ea typeface="Times New Roman"/>
                          <a:cs typeface="Times New Roman"/>
                        </a:rPr>
                        <a:t>D=40-49</a:t>
                      </a:r>
                    </a:p>
                    <a:p>
                      <a:pPr marL="0" marR="0" algn="r">
                        <a:spcBef>
                          <a:spcPts val="0"/>
                        </a:spcBef>
                        <a:spcAft>
                          <a:spcPts val="0"/>
                        </a:spcAft>
                      </a:pPr>
                      <a:r>
                        <a:rPr lang="en-US" sz="1800" b="0" dirty="0">
                          <a:latin typeface="Open Sans"/>
                        </a:rPr>
                        <a:t> </a:t>
                      </a:r>
                      <a:r>
                        <a:rPr lang="en-US" sz="1800" b="1" dirty="0">
                          <a:latin typeface="Open Sans"/>
                        </a:rPr>
                        <a:t>Total:</a:t>
                      </a:r>
                      <a:endParaRPr lang="en-US" sz="1800" b="1" dirty="0">
                        <a:effectLst/>
                        <a:latin typeface="Open Sans"/>
                        <a:ea typeface="Times New Roman"/>
                        <a:cs typeface="Times New Roman"/>
                      </a:endParaRPr>
                    </a:p>
                  </a:txBody>
                  <a:tcPr marL="68580" marR="68580" marT="0" marB="0"/>
                </a:tc>
                <a:tc>
                  <a:txBody>
                    <a:bodyPr/>
                    <a:lstStyle/>
                    <a:p>
                      <a:r>
                        <a:rPr lang="en-US" sz="1800" dirty="0">
                          <a:latin typeface="Open Sans"/>
                        </a:rPr>
                        <a:t>                                        </a:t>
                      </a:r>
                    </a:p>
                  </a:txBody>
                  <a:tcPr marT="45729" marB="45729"/>
                </a:tc>
                <a:tc>
                  <a:txBody>
                    <a:bodyPr/>
                    <a:lstStyle/>
                    <a:p>
                      <a:endParaRPr lang="en-US" sz="1800" dirty="0">
                        <a:latin typeface="Open Sans"/>
                      </a:endParaRPr>
                    </a:p>
                  </a:txBody>
                  <a:tcPr marT="45729" marB="45729"/>
                </a:tc>
                <a:extLst>
                  <a:ext uri="{0D108BD9-81ED-4DB2-BD59-A6C34878D82A}">
                    <a16:rowId xmlns:a16="http://schemas.microsoft.com/office/drawing/2014/main" val="10009"/>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0C41C7D1-7AC7-404B-8786-3991AC29F7B9}"/>
              </a:ext>
            </a:extLst>
          </p:cNvPr>
          <p:cNvSpPr>
            <a:spLocks noGrp="1"/>
          </p:cNvSpPr>
          <p:nvPr>
            <p:ph type="title"/>
          </p:nvPr>
        </p:nvSpPr>
        <p:spPr/>
        <p:txBody>
          <a:bodyPr/>
          <a:lstStyle/>
          <a:p>
            <a:pPr fontAlgn="auto">
              <a:spcAft>
                <a:spcPts val="0"/>
              </a:spcAft>
              <a:defRPr/>
            </a:pPr>
            <a:r>
              <a:rPr lang="en-US"/>
              <a:t>Address Boot Scraper</a:t>
            </a:r>
          </a:p>
        </p:txBody>
      </p:sp>
      <p:sp>
        <p:nvSpPr>
          <p:cNvPr id="2" name="Content Placeholder 1">
            <a:extLst>
              <a:ext uri="{FF2B5EF4-FFF2-40B4-BE49-F238E27FC236}">
                <a16:creationId xmlns:a16="http://schemas.microsoft.com/office/drawing/2014/main" id="{4ABC3E44-DF94-435D-8893-A0BF4D348688}"/>
              </a:ext>
            </a:extLst>
          </p:cNvPr>
          <p:cNvSpPr>
            <a:spLocks noGrp="1"/>
          </p:cNvSpPr>
          <p:nvPr>
            <p:ph idx="1"/>
          </p:nvPr>
        </p:nvSpPr>
        <p:spPr/>
        <p:txBody>
          <a:bodyPr/>
          <a:lstStyle/>
          <a:p>
            <a:pPr marL="0" indent="0">
              <a:buNone/>
            </a:pPr>
            <a:endParaRPr lang="en-US" dirty="0"/>
          </a:p>
        </p:txBody>
      </p:sp>
      <p:pic>
        <p:nvPicPr>
          <p:cNvPr id="91140" name="Picture 2">
            <a:extLst>
              <a:ext uri="{FF2B5EF4-FFF2-40B4-BE49-F238E27FC236}">
                <a16:creationId xmlns:a16="http://schemas.microsoft.com/office/drawing/2014/main" id="{2ED59085-85EC-40D0-A84F-D51AC97281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905000"/>
            <a:ext cx="70866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E152AA6-CDA4-4155-824B-F60EDED63855}"/>
              </a:ext>
            </a:extLst>
          </p:cNvPr>
          <p:cNvSpPr>
            <a:spLocks noGrp="1"/>
          </p:cNvSpPr>
          <p:nvPr>
            <p:ph type="title"/>
          </p:nvPr>
        </p:nvSpPr>
        <p:spPr/>
        <p:txBody>
          <a:bodyPr/>
          <a:lstStyle/>
          <a:p>
            <a:pPr fontAlgn="auto">
              <a:spcAft>
                <a:spcPts val="0"/>
              </a:spcAft>
              <a:defRPr/>
            </a:pPr>
            <a:r>
              <a:rPr lang="en-US"/>
              <a:t>Address Boot Scraper</a:t>
            </a:r>
          </a:p>
        </p:txBody>
      </p:sp>
      <p:sp>
        <p:nvSpPr>
          <p:cNvPr id="3" name="Content Placeholder 2">
            <a:extLst>
              <a:ext uri="{FF2B5EF4-FFF2-40B4-BE49-F238E27FC236}">
                <a16:creationId xmlns:a16="http://schemas.microsoft.com/office/drawing/2014/main" id="{91EC6E55-9A1B-4BD4-B860-CBB061AAB2CB}"/>
              </a:ext>
            </a:extLst>
          </p:cNvPr>
          <p:cNvSpPr>
            <a:spLocks noGrp="1"/>
          </p:cNvSpPr>
          <p:nvPr>
            <p:ph idx="1"/>
          </p:nvPr>
        </p:nvSpPr>
        <p:spPr/>
        <p:txBody>
          <a:bodyPr/>
          <a:lstStyle/>
          <a:p>
            <a:endParaRPr lang="en-US"/>
          </a:p>
        </p:txBody>
      </p:sp>
      <p:grpSp>
        <p:nvGrpSpPr>
          <p:cNvPr id="93188" name="Group 48">
            <a:extLst>
              <a:ext uri="{FF2B5EF4-FFF2-40B4-BE49-F238E27FC236}">
                <a16:creationId xmlns:a16="http://schemas.microsoft.com/office/drawing/2014/main" id="{91910FEF-B13E-4946-93BC-1B9FEDDC93EE}"/>
              </a:ext>
            </a:extLst>
          </p:cNvPr>
          <p:cNvGrpSpPr>
            <a:grpSpLocks/>
          </p:cNvGrpSpPr>
          <p:nvPr/>
        </p:nvGrpSpPr>
        <p:grpSpPr bwMode="auto">
          <a:xfrm>
            <a:off x="2702257" y="1301533"/>
            <a:ext cx="7146593" cy="5077040"/>
            <a:chOff x="106299000" y="106882244"/>
            <a:chExt cx="7781925" cy="6050919"/>
          </a:xfrm>
        </p:grpSpPr>
        <p:grpSp>
          <p:nvGrpSpPr>
            <p:cNvPr id="93190" name="Group 49">
              <a:extLst>
                <a:ext uri="{FF2B5EF4-FFF2-40B4-BE49-F238E27FC236}">
                  <a16:creationId xmlns:a16="http://schemas.microsoft.com/office/drawing/2014/main" id="{B0DD9693-1E27-4B04-8DA0-12DA74245728}"/>
                </a:ext>
              </a:extLst>
            </p:cNvPr>
            <p:cNvGrpSpPr>
              <a:grpSpLocks/>
            </p:cNvGrpSpPr>
            <p:nvPr/>
          </p:nvGrpSpPr>
          <p:grpSpPr bwMode="auto">
            <a:xfrm>
              <a:off x="106299000" y="106882244"/>
              <a:ext cx="7781925" cy="6050919"/>
              <a:chOff x="106299000" y="106882244"/>
              <a:chExt cx="7781925" cy="6050919"/>
            </a:xfrm>
          </p:grpSpPr>
          <p:cxnSp>
            <p:nvCxnSpPr>
              <p:cNvPr id="93206" name="AutoShape 50">
                <a:extLst>
                  <a:ext uri="{FF2B5EF4-FFF2-40B4-BE49-F238E27FC236}">
                    <a16:creationId xmlns:a16="http://schemas.microsoft.com/office/drawing/2014/main" id="{ACE1C552-F324-46F8-8254-FA83184AC7F1}"/>
                  </a:ext>
                </a:extLst>
              </p:cNvPr>
              <p:cNvCxnSpPr>
                <a:cxnSpLocks noChangeShapeType="1"/>
              </p:cNvCxnSpPr>
              <p:nvPr/>
            </p:nvCxnSpPr>
            <p:spPr bwMode="auto">
              <a:xfrm>
                <a:off x="106534585" y="107442635"/>
                <a:ext cx="7318375" cy="9526"/>
              </a:xfrm>
              <a:prstGeom prst="straightConnector1">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3207" name="Freeform 51">
                <a:extLst>
                  <a:ext uri="{FF2B5EF4-FFF2-40B4-BE49-F238E27FC236}">
                    <a16:creationId xmlns:a16="http://schemas.microsoft.com/office/drawing/2014/main" id="{97FC4781-B812-4429-91FC-905A3BFC479A}"/>
                  </a:ext>
                </a:extLst>
              </p:cNvPr>
              <p:cNvSpPr>
                <a:spLocks/>
              </p:cNvSpPr>
              <p:nvPr/>
            </p:nvSpPr>
            <p:spPr bwMode="auto">
              <a:xfrm>
                <a:off x="106517440" y="110865073"/>
                <a:ext cx="7325360" cy="726440"/>
              </a:xfrm>
              <a:custGeom>
                <a:avLst/>
                <a:gdLst>
                  <a:gd name="T0" fmla="*/ 0 w 7325360"/>
                  <a:gd name="T1" fmla="*/ 257387 h 726440"/>
                  <a:gd name="T2" fmla="*/ 975360 w 7325360"/>
                  <a:gd name="T3" fmla="*/ 74507 h 726440"/>
                  <a:gd name="T4" fmla="*/ 2286000 w 7325360"/>
                  <a:gd name="T5" fmla="*/ 511387 h 726440"/>
                  <a:gd name="T6" fmla="*/ 3667760 w 7325360"/>
                  <a:gd name="T7" fmla="*/ 724747 h 726440"/>
                  <a:gd name="T8" fmla="*/ 5049520 w 7325360"/>
                  <a:gd name="T9" fmla="*/ 521547 h 726440"/>
                  <a:gd name="T10" fmla="*/ 6390640 w 7325360"/>
                  <a:gd name="T11" fmla="*/ 44027 h 726440"/>
                  <a:gd name="T12" fmla="*/ 7325360 w 7325360"/>
                  <a:gd name="T13" fmla="*/ 257387 h 726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25360" h="726440">
                    <a:moveTo>
                      <a:pt x="0" y="257387"/>
                    </a:moveTo>
                    <a:cubicBezTo>
                      <a:pt x="297180" y="144780"/>
                      <a:pt x="594360" y="32174"/>
                      <a:pt x="975360" y="74507"/>
                    </a:cubicBezTo>
                    <a:cubicBezTo>
                      <a:pt x="1356360" y="116840"/>
                      <a:pt x="1837267" y="403014"/>
                      <a:pt x="2286000" y="511387"/>
                    </a:cubicBezTo>
                    <a:cubicBezTo>
                      <a:pt x="2734733" y="619760"/>
                      <a:pt x="3207173" y="723054"/>
                      <a:pt x="3667760" y="724747"/>
                    </a:cubicBezTo>
                    <a:cubicBezTo>
                      <a:pt x="4128347" y="726440"/>
                      <a:pt x="4595707" y="635000"/>
                      <a:pt x="5049520" y="521547"/>
                    </a:cubicBezTo>
                    <a:cubicBezTo>
                      <a:pt x="5503333" y="408094"/>
                      <a:pt x="6011333" y="88054"/>
                      <a:pt x="6390640" y="44027"/>
                    </a:cubicBezTo>
                    <a:cubicBezTo>
                      <a:pt x="6769947" y="0"/>
                      <a:pt x="7176347" y="218440"/>
                      <a:pt x="7325360" y="257387"/>
                    </a:cubicBezTo>
                  </a:path>
                </a:pathLst>
              </a:custGeom>
              <a:noFill/>
              <a:ln w="28575" cap="flat"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cxnSp>
            <p:nvCxnSpPr>
              <p:cNvPr id="93208" name="AutoShape 52">
                <a:extLst>
                  <a:ext uri="{FF2B5EF4-FFF2-40B4-BE49-F238E27FC236}">
                    <a16:creationId xmlns:a16="http://schemas.microsoft.com/office/drawing/2014/main" id="{866A2F5A-CE93-4F3E-86C2-DA9571B2DE48}"/>
                  </a:ext>
                </a:extLst>
              </p:cNvPr>
              <p:cNvCxnSpPr>
                <a:cxnSpLocks noChangeShapeType="1"/>
              </p:cNvCxnSpPr>
              <p:nvPr/>
            </p:nvCxnSpPr>
            <p:spPr bwMode="auto">
              <a:xfrm>
                <a:off x="113833275" y="107222925"/>
                <a:ext cx="9525" cy="5562600"/>
              </a:xfrm>
              <a:prstGeom prst="straightConnector1">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3209" name="AutoShape 53">
                <a:extLst>
                  <a:ext uri="{FF2B5EF4-FFF2-40B4-BE49-F238E27FC236}">
                    <a16:creationId xmlns:a16="http://schemas.microsoft.com/office/drawing/2014/main" id="{C9FB6EFF-3699-43A0-B5EA-C9D23B86C18F}"/>
                  </a:ext>
                </a:extLst>
              </p:cNvPr>
              <p:cNvCxnSpPr>
                <a:cxnSpLocks noChangeShapeType="1"/>
              </p:cNvCxnSpPr>
              <p:nvPr/>
            </p:nvCxnSpPr>
            <p:spPr bwMode="auto">
              <a:xfrm>
                <a:off x="113842800" y="107213400"/>
                <a:ext cx="238125" cy="0"/>
              </a:xfrm>
              <a:prstGeom prst="straightConnector1">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3210" name="AutoShape 54">
                <a:extLst>
                  <a:ext uri="{FF2B5EF4-FFF2-40B4-BE49-F238E27FC236}">
                    <a16:creationId xmlns:a16="http://schemas.microsoft.com/office/drawing/2014/main" id="{F7AB3EEA-ECAC-4A3B-87B7-903A21D3768E}"/>
                  </a:ext>
                </a:extLst>
              </p:cNvPr>
              <p:cNvCxnSpPr>
                <a:cxnSpLocks noChangeShapeType="1"/>
              </p:cNvCxnSpPr>
              <p:nvPr/>
            </p:nvCxnSpPr>
            <p:spPr bwMode="auto">
              <a:xfrm flipH="1">
                <a:off x="114071400" y="107227688"/>
                <a:ext cx="9525" cy="5705475"/>
              </a:xfrm>
              <a:prstGeom prst="straightConnector1">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93211" name="Group 55">
                <a:extLst>
                  <a:ext uri="{FF2B5EF4-FFF2-40B4-BE49-F238E27FC236}">
                    <a16:creationId xmlns:a16="http://schemas.microsoft.com/office/drawing/2014/main" id="{C670D1AA-0062-4E0D-A593-74292FD4AA86}"/>
                  </a:ext>
                </a:extLst>
              </p:cNvPr>
              <p:cNvGrpSpPr>
                <a:grpSpLocks/>
              </p:cNvGrpSpPr>
              <p:nvPr/>
            </p:nvGrpSpPr>
            <p:grpSpPr bwMode="auto">
              <a:xfrm>
                <a:off x="106299000" y="107203875"/>
                <a:ext cx="238125" cy="5724525"/>
                <a:chOff x="106299000" y="107203875"/>
                <a:chExt cx="238125" cy="5724525"/>
              </a:xfrm>
            </p:grpSpPr>
            <p:cxnSp>
              <p:nvCxnSpPr>
                <p:cNvPr id="93214" name="AutoShape 56">
                  <a:extLst>
                    <a:ext uri="{FF2B5EF4-FFF2-40B4-BE49-F238E27FC236}">
                      <a16:creationId xmlns:a16="http://schemas.microsoft.com/office/drawing/2014/main" id="{45E21234-0765-49E0-973D-C4D67B5CB057}"/>
                    </a:ext>
                  </a:extLst>
                </p:cNvPr>
                <p:cNvCxnSpPr>
                  <a:cxnSpLocks noChangeShapeType="1"/>
                </p:cNvCxnSpPr>
                <p:nvPr/>
              </p:nvCxnSpPr>
              <p:spPr bwMode="auto">
                <a:xfrm>
                  <a:off x="106299000" y="107213400"/>
                  <a:ext cx="0" cy="5715000"/>
                </a:xfrm>
                <a:prstGeom prst="straightConnector1">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3215" name="AutoShape 57">
                  <a:extLst>
                    <a:ext uri="{FF2B5EF4-FFF2-40B4-BE49-F238E27FC236}">
                      <a16:creationId xmlns:a16="http://schemas.microsoft.com/office/drawing/2014/main" id="{19D51191-F5F1-4140-A1A1-F6091369F56D}"/>
                    </a:ext>
                  </a:extLst>
                </p:cNvPr>
                <p:cNvCxnSpPr>
                  <a:cxnSpLocks noChangeShapeType="1"/>
                </p:cNvCxnSpPr>
                <p:nvPr/>
              </p:nvCxnSpPr>
              <p:spPr bwMode="auto">
                <a:xfrm>
                  <a:off x="106299000" y="107203875"/>
                  <a:ext cx="238125" cy="0"/>
                </a:xfrm>
                <a:prstGeom prst="straightConnector1">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3216" name="AutoShape 58">
                  <a:extLst>
                    <a:ext uri="{FF2B5EF4-FFF2-40B4-BE49-F238E27FC236}">
                      <a16:creationId xmlns:a16="http://schemas.microsoft.com/office/drawing/2014/main" id="{0A250248-88CE-4013-9B80-D6CA7DA35DB3}"/>
                    </a:ext>
                  </a:extLst>
                </p:cNvPr>
                <p:cNvCxnSpPr>
                  <a:cxnSpLocks noChangeShapeType="1"/>
                </p:cNvCxnSpPr>
                <p:nvPr/>
              </p:nvCxnSpPr>
              <p:spPr bwMode="auto">
                <a:xfrm flipH="1">
                  <a:off x="106527600" y="107203875"/>
                  <a:ext cx="9525" cy="5581650"/>
                </a:xfrm>
                <a:prstGeom prst="straightConnector1">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3217" name="Freeform 59">
                  <a:extLst>
                    <a:ext uri="{FF2B5EF4-FFF2-40B4-BE49-F238E27FC236}">
                      <a16:creationId xmlns:a16="http://schemas.microsoft.com/office/drawing/2014/main" id="{65C811C8-440C-4ED7-BD6B-7B1078F3081E}"/>
                    </a:ext>
                  </a:extLst>
                </p:cNvPr>
                <p:cNvSpPr>
                  <a:spLocks/>
                </p:cNvSpPr>
                <p:nvPr/>
              </p:nvSpPr>
              <p:spPr bwMode="auto">
                <a:xfrm>
                  <a:off x="106308525" y="112776000"/>
                  <a:ext cx="210795" cy="152400"/>
                </a:xfrm>
                <a:custGeom>
                  <a:avLst/>
                  <a:gdLst>
                    <a:gd name="T0" fmla="*/ 0 w 210795"/>
                    <a:gd name="T1" fmla="*/ 152400 h 152400"/>
                    <a:gd name="T2" fmla="*/ 19050 w 210795"/>
                    <a:gd name="T3" fmla="*/ 123825 h 152400"/>
                    <a:gd name="T4" fmla="*/ 28575 w 210795"/>
                    <a:gd name="T5" fmla="*/ 95250 h 152400"/>
                    <a:gd name="T6" fmla="*/ 57150 w 210795"/>
                    <a:gd name="T7" fmla="*/ 85725 h 152400"/>
                    <a:gd name="T8" fmla="*/ 66675 w 210795"/>
                    <a:gd name="T9" fmla="*/ 114300 h 152400"/>
                    <a:gd name="T10" fmla="*/ 104775 w 210795"/>
                    <a:gd name="T11" fmla="*/ 47625 h 152400"/>
                    <a:gd name="T12" fmla="*/ 123825 w 210795"/>
                    <a:gd name="T13" fmla="*/ 76200 h 152400"/>
                    <a:gd name="T14" fmla="*/ 133350 w 210795"/>
                    <a:gd name="T15" fmla="*/ 104775 h 152400"/>
                    <a:gd name="T16" fmla="*/ 152400 w 210795"/>
                    <a:gd name="T17" fmla="*/ 47625 h 152400"/>
                    <a:gd name="T18" fmla="*/ 171450 w 210795"/>
                    <a:gd name="T19" fmla="*/ 76200 h 152400"/>
                    <a:gd name="T20" fmla="*/ 200025 w 210795"/>
                    <a:gd name="T21" fmla="*/ 66675 h 152400"/>
                    <a:gd name="T22" fmla="*/ 209550 w 210795"/>
                    <a:gd name="T23" fmla="*/ 0 h 152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795" h="152400">
                      <a:moveTo>
                        <a:pt x="0" y="152400"/>
                      </a:moveTo>
                      <a:cubicBezTo>
                        <a:pt x="6350" y="142875"/>
                        <a:pt x="13930" y="134064"/>
                        <a:pt x="19050" y="123825"/>
                      </a:cubicBezTo>
                      <a:cubicBezTo>
                        <a:pt x="23540" y="114845"/>
                        <a:pt x="21475" y="102350"/>
                        <a:pt x="28575" y="95250"/>
                      </a:cubicBezTo>
                      <a:cubicBezTo>
                        <a:pt x="35675" y="88150"/>
                        <a:pt x="47625" y="88900"/>
                        <a:pt x="57150" y="85725"/>
                      </a:cubicBezTo>
                      <a:cubicBezTo>
                        <a:pt x="60325" y="95250"/>
                        <a:pt x="56935" y="111865"/>
                        <a:pt x="66675" y="114300"/>
                      </a:cubicBezTo>
                      <a:cubicBezTo>
                        <a:pt x="101379" y="122976"/>
                        <a:pt x="103387" y="54565"/>
                        <a:pt x="104775" y="47625"/>
                      </a:cubicBezTo>
                      <a:cubicBezTo>
                        <a:pt x="111125" y="57150"/>
                        <a:pt x="118705" y="65961"/>
                        <a:pt x="123825" y="76200"/>
                      </a:cubicBezTo>
                      <a:cubicBezTo>
                        <a:pt x="128315" y="85180"/>
                        <a:pt x="126250" y="111875"/>
                        <a:pt x="133350" y="104775"/>
                      </a:cubicBezTo>
                      <a:cubicBezTo>
                        <a:pt x="147549" y="90576"/>
                        <a:pt x="152400" y="47625"/>
                        <a:pt x="152400" y="47625"/>
                      </a:cubicBezTo>
                      <a:cubicBezTo>
                        <a:pt x="158750" y="57150"/>
                        <a:pt x="160821" y="71948"/>
                        <a:pt x="171450" y="76200"/>
                      </a:cubicBezTo>
                      <a:cubicBezTo>
                        <a:pt x="180772" y="79929"/>
                        <a:pt x="194456" y="75029"/>
                        <a:pt x="200025" y="66675"/>
                      </a:cubicBezTo>
                      <a:cubicBezTo>
                        <a:pt x="210795" y="50519"/>
                        <a:pt x="209550" y="20454"/>
                        <a:pt x="209550" y="0"/>
                      </a:cubicBezTo>
                    </a:path>
                  </a:pathLst>
                </a:custGeom>
                <a:solidFill>
                  <a:srgbClr val="969696"/>
                </a:solidFill>
                <a:ln w="28575" cap="flat" cmpd="sng">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grpSp>
          <p:sp>
            <p:nvSpPr>
              <p:cNvPr id="93212" name="Freeform 60">
                <a:extLst>
                  <a:ext uri="{FF2B5EF4-FFF2-40B4-BE49-F238E27FC236}">
                    <a16:creationId xmlns:a16="http://schemas.microsoft.com/office/drawing/2014/main" id="{B5A1999A-C6FE-4781-9F9B-8043ACD53E03}"/>
                  </a:ext>
                </a:extLst>
              </p:cNvPr>
              <p:cNvSpPr>
                <a:spLocks/>
              </p:cNvSpPr>
              <p:nvPr/>
            </p:nvSpPr>
            <p:spPr bwMode="auto">
              <a:xfrm>
                <a:off x="113842030" y="112747425"/>
                <a:ext cx="219845" cy="161925"/>
              </a:xfrm>
              <a:custGeom>
                <a:avLst/>
                <a:gdLst>
                  <a:gd name="T0" fmla="*/ 219845 w 219845"/>
                  <a:gd name="T1" fmla="*/ 161925 h 161925"/>
                  <a:gd name="T2" fmla="*/ 191270 w 219845"/>
                  <a:gd name="T3" fmla="*/ 142875 h 161925"/>
                  <a:gd name="T4" fmla="*/ 162695 w 219845"/>
                  <a:gd name="T5" fmla="*/ 123825 h 161925"/>
                  <a:gd name="T6" fmla="*/ 124595 w 219845"/>
                  <a:gd name="T7" fmla="*/ 66675 h 161925"/>
                  <a:gd name="T8" fmla="*/ 115070 w 219845"/>
                  <a:gd name="T9" fmla="*/ 95250 h 161925"/>
                  <a:gd name="T10" fmla="*/ 86495 w 219845"/>
                  <a:gd name="T11" fmla="*/ 104775 h 161925"/>
                  <a:gd name="T12" fmla="*/ 76970 w 219845"/>
                  <a:gd name="T13" fmla="*/ 76200 h 161925"/>
                  <a:gd name="T14" fmla="*/ 48395 w 219845"/>
                  <a:gd name="T15" fmla="*/ 95250 h 161925"/>
                  <a:gd name="T16" fmla="*/ 770 w 219845"/>
                  <a:gd name="T17" fmla="*/ 9525 h 161925"/>
                  <a:gd name="T18" fmla="*/ 770 w 219845"/>
                  <a:gd name="T19" fmla="*/ 0 h 1619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9845" h="161925">
                    <a:moveTo>
                      <a:pt x="219845" y="161925"/>
                    </a:moveTo>
                    <a:cubicBezTo>
                      <a:pt x="210320" y="155575"/>
                      <a:pt x="196950" y="152814"/>
                      <a:pt x="191270" y="142875"/>
                    </a:cubicBezTo>
                    <a:cubicBezTo>
                      <a:pt x="167730" y="101680"/>
                      <a:pt x="199048" y="69296"/>
                      <a:pt x="162695" y="123825"/>
                    </a:cubicBezTo>
                    <a:cubicBezTo>
                      <a:pt x="149995" y="104775"/>
                      <a:pt x="131835" y="44955"/>
                      <a:pt x="124595" y="66675"/>
                    </a:cubicBezTo>
                    <a:cubicBezTo>
                      <a:pt x="121420" y="76200"/>
                      <a:pt x="122170" y="88150"/>
                      <a:pt x="115070" y="95250"/>
                    </a:cubicBezTo>
                    <a:cubicBezTo>
                      <a:pt x="107970" y="102350"/>
                      <a:pt x="96020" y="101600"/>
                      <a:pt x="86495" y="104775"/>
                    </a:cubicBezTo>
                    <a:cubicBezTo>
                      <a:pt x="83320" y="95250"/>
                      <a:pt x="86710" y="78635"/>
                      <a:pt x="76970" y="76200"/>
                    </a:cubicBezTo>
                    <a:cubicBezTo>
                      <a:pt x="65864" y="73424"/>
                      <a:pt x="58334" y="100930"/>
                      <a:pt x="48395" y="95250"/>
                    </a:cubicBezTo>
                    <a:cubicBezTo>
                      <a:pt x="27703" y="83426"/>
                      <a:pt x="7459" y="36280"/>
                      <a:pt x="770" y="9525"/>
                    </a:cubicBezTo>
                    <a:cubicBezTo>
                      <a:pt x="0" y="6445"/>
                      <a:pt x="770" y="3175"/>
                      <a:pt x="770" y="0"/>
                    </a:cubicBezTo>
                  </a:path>
                </a:pathLst>
              </a:custGeom>
              <a:noFill/>
              <a:ln w="28575" cap="flat" cmpd="sng">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93213" name="Text Box 61">
                <a:extLst>
                  <a:ext uri="{FF2B5EF4-FFF2-40B4-BE49-F238E27FC236}">
                    <a16:creationId xmlns:a16="http://schemas.microsoft.com/office/drawing/2014/main" id="{171FE68F-684F-41AA-A7EE-6FCF2D832EDC}"/>
                  </a:ext>
                </a:extLst>
              </p:cNvPr>
              <p:cNvSpPr txBox="1">
                <a:spLocks noChangeArrowheads="1"/>
              </p:cNvSpPr>
              <p:nvPr/>
            </p:nvSpPr>
            <p:spPr bwMode="auto">
              <a:xfrm>
                <a:off x="106680000" y="106882244"/>
                <a:ext cx="7315200" cy="3121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5000" dirty="0">
                    <a:solidFill>
                      <a:srgbClr val="000000"/>
                    </a:solidFill>
                    <a:latin typeface="Stencil" panose="040409050D0802020404" pitchFamily="82" charset="0"/>
                    <a:cs typeface="Arial" panose="020B0604020202020204" pitchFamily="34" charset="0"/>
                  </a:rPr>
                  <a:t>501</a:t>
                </a:r>
                <a:endParaRPr lang="en-US" altLang="en-US" dirty="0">
                  <a:latin typeface="Arial" panose="020B0604020202020204" pitchFamily="34" charset="0"/>
                  <a:cs typeface="Arial" panose="020B0604020202020204" pitchFamily="34" charset="0"/>
                </a:endParaRPr>
              </a:p>
            </p:txBody>
          </p:sp>
        </p:grpSp>
        <p:cxnSp>
          <p:nvCxnSpPr>
            <p:cNvPr id="93191" name="AutoShape 62">
              <a:extLst>
                <a:ext uri="{FF2B5EF4-FFF2-40B4-BE49-F238E27FC236}">
                  <a16:creationId xmlns:a16="http://schemas.microsoft.com/office/drawing/2014/main" id="{732432F4-C00D-4DD9-8230-7CD775803CA7}"/>
                </a:ext>
              </a:extLst>
            </p:cNvPr>
            <p:cNvCxnSpPr>
              <a:cxnSpLocks noChangeShapeType="1"/>
            </p:cNvCxnSpPr>
            <p:nvPr/>
          </p:nvCxnSpPr>
          <p:spPr bwMode="auto">
            <a:xfrm flipH="1" flipV="1">
              <a:off x="108346875" y="111318675"/>
              <a:ext cx="828675" cy="771525"/>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3192" name="Text Box 63">
              <a:extLst>
                <a:ext uri="{FF2B5EF4-FFF2-40B4-BE49-F238E27FC236}">
                  <a16:creationId xmlns:a16="http://schemas.microsoft.com/office/drawing/2014/main" id="{7A40248F-785B-4D2A-8F72-0FF45259B069}"/>
                </a:ext>
              </a:extLst>
            </p:cNvPr>
            <p:cNvSpPr txBox="1">
              <a:spLocks noChangeArrowheads="1"/>
            </p:cNvSpPr>
            <p:nvPr/>
          </p:nvSpPr>
          <p:spPr bwMode="auto">
            <a:xfrm>
              <a:off x="109232700" y="111794924"/>
              <a:ext cx="2636817"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a:solidFill>
                    <a:srgbClr val="000000"/>
                  </a:solidFill>
                  <a:latin typeface="Times New Roman" panose="02020603050405020304" pitchFamily="18" charset="0"/>
                  <a:cs typeface="Arial" panose="020B0604020202020204" pitchFamily="34" charset="0"/>
                </a:rPr>
                <a:t>1/4” x 4” WIDE PLATE</a:t>
              </a:r>
            </a:p>
            <a:p>
              <a:pPr algn="ctr" eaLnBrk="1" hangingPunct="1"/>
              <a:r>
                <a:rPr lang="en-US" altLang="en-US" sz="1400">
                  <a:solidFill>
                    <a:srgbClr val="000000"/>
                  </a:solidFill>
                  <a:latin typeface="Times New Roman" panose="02020603050405020304" pitchFamily="18" charset="0"/>
                  <a:cs typeface="Arial" panose="020B0604020202020204" pitchFamily="34" charset="0"/>
                </a:rPr>
                <a:t>8” to 12” LONG</a:t>
              </a:r>
            </a:p>
            <a:p>
              <a:pPr algn="ctr" eaLnBrk="1" hangingPunct="1"/>
              <a:r>
                <a:rPr lang="en-US" altLang="en-US" sz="1400">
                  <a:solidFill>
                    <a:srgbClr val="000000"/>
                  </a:solidFill>
                  <a:latin typeface="Times New Roman" panose="02020603050405020304" pitchFamily="18" charset="0"/>
                  <a:cs typeface="Arial" panose="020B0604020202020204" pitchFamily="34" charset="0"/>
                </a:rPr>
                <a:t>ADJUST FOR ADDRESS</a:t>
              </a:r>
              <a:endParaRPr lang="en-US" altLang="en-US">
                <a:latin typeface="Arial" panose="020B0604020202020204" pitchFamily="34" charset="0"/>
                <a:cs typeface="Arial" panose="020B0604020202020204" pitchFamily="34" charset="0"/>
              </a:endParaRPr>
            </a:p>
          </p:txBody>
        </p:sp>
        <p:sp>
          <p:nvSpPr>
            <p:cNvPr id="93193" name="Text Box 64">
              <a:extLst>
                <a:ext uri="{FF2B5EF4-FFF2-40B4-BE49-F238E27FC236}">
                  <a16:creationId xmlns:a16="http://schemas.microsoft.com/office/drawing/2014/main" id="{B2EA8FE4-2107-438B-9DBC-34D7549B56B0}"/>
                </a:ext>
              </a:extLst>
            </p:cNvPr>
            <p:cNvSpPr txBox="1">
              <a:spLocks noChangeArrowheads="1"/>
            </p:cNvSpPr>
            <p:nvPr/>
          </p:nvSpPr>
          <p:spPr bwMode="auto">
            <a:xfrm>
              <a:off x="107594399" y="106965749"/>
              <a:ext cx="3881594"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solidFill>
                    <a:srgbClr val="000000"/>
                  </a:solidFill>
                  <a:latin typeface="Times New Roman" panose="02020603050405020304" pitchFamily="18" charset="0"/>
                  <a:cs typeface="Arial" panose="020B0604020202020204" pitchFamily="34" charset="0"/>
                </a:rPr>
                <a:t>1/2” DIA. X 12” LONG HOT ROLLED RODS</a:t>
              </a:r>
              <a:endParaRPr lang="en-US" altLang="en-US">
                <a:latin typeface="Arial" panose="020B0604020202020204" pitchFamily="34" charset="0"/>
                <a:cs typeface="Arial" panose="020B0604020202020204" pitchFamily="34" charset="0"/>
              </a:endParaRPr>
            </a:p>
          </p:txBody>
        </p:sp>
        <p:cxnSp>
          <p:nvCxnSpPr>
            <p:cNvPr id="93194" name="AutoShape 65">
              <a:extLst>
                <a:ext uri="{FF2B5EF4-FFF2-40B4-BE49-F238E27FC236}">
                  <a16:creationId xmlns:a16="http://schemas.microsoft.com/office/drawing/2014/main" id="{CAB7F32A-7C6A-4A3C-95E8-F95C345827F1}"/>
                </a:ext>
              </a:extLst>
            </p:cNvPr>
            <p:cNvCxnSpPr>
              <a:cxnSpLocks noChangeShapeType="1"/>
            </p:cNvCxnSpPr>
            <p:nvPr/>
          </p:nvCxnSpPr>
          <p:spPr bwMode="auto">
            <a:xfrm flipH="1">
              <a:off x="106603800" y="107089575"/>
              <a:ext cx="990600" cy="1524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3195" name="AutoShape 66">
              <a:extLst>
                <a:ext uri="{FF2B5EF4-FFF2-40B4-BE49-F238E27FC236}">
                  <a16:creationId xmlns:a16="http://schemas.microsoft.com/office/drawing/2014/main" id="{C624F10F-ABE5-4E3D-9FDC-691BB3FAE8DF}"/>
                </a:ext>
              </a:extLst>
            </p:cNvPr>
            <p:cNvCxnSpPr>
              <a:cxnSpLocks noChangeShapeType="1"/>
            </p:cNvCxnSpPr>
            <p:nvPr/>
          </p:nvCxnSpPr>
          <p:spPr bwMode="auto">
            <a:xfrm>
              <a:off x="111128175" y="107137200"/>
              <a:ext cx="2657475" cy="180975"/>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93196" name="Group 67">
              <a:extLst>
                <a:ext uri="{FF2B5EF4-FFF2-40B4-BE49-F238E27FC236}">
                  <a16:creationId xmlns:a16="http://schemas.microsoft.com/office/drawing/2014/main" id="{D8086F53-26ED-4E55-BE1B-C4738929C862}"/>
                </a:ext>
              </a:extLst>
            </p:cNvPr>
            <p:cNvGrpSpPr>
              <a:grpSpLocks/>
            </p:cNvGrpSpPr>
            <p:nvPr/>
          </p:nvGrpSpPr>
          <p:grpSpPr bwMode="auto">
            <a:xfrm>
              <a:off x="112699800" y="110956725"/>
              <a:ext cx="1095375" cy="371475"/>
              <a:chOff x="112699800" y="110956725"/>
              <a:chExt cx="1095375" cy="371475"/>
            </a:xfrm>
          </p:grpSpPr>
          <p:cxnSp>
            <p:nvCxnSpPr>
              <p:cNvPr id="93202" name="AutoShape 68">
                <a:extLst>
                  <a:ext uri="{FF2B5EF4-FFF2-40B4-BE49-F238E27FC236}">
                    <a16:creationId xmlns:a16="http://schemas.microsoft.com/office/drawing/2014/main" id="{DD8D08E1-AD45-4B82-B349-ACE0A0EDF2B8}"/>
                  </a:ext>
                </a:extLst>
              </p:cNvPr>
              <p:cNvCxnSpPr>
                <a:cxnSpLocks noChangeShapeType="1"/>
              </p:cNvCxnSpPr>
              <p:nvPr/>
            </p:nvCxnSpPr>
            <p:spPr bwMode="auto">
              <a:xfrm flipV="1">
                <a:off x="113528475" y="110956725"/>
                <a:ext cx="266700" cy="34290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93203" name="Group 69">
                <a:extLst>
                  <a:ext uri="{FF2B5EF4-FFF2-40B4-BE49-F238E27FC236}">
                    <a16:creationId xmlns:a16="http://schemas.microsoft.com/office/drawing/2014/main" id="{E4771BCE-D571-4FD6-81A8-CF72000B42EC}"/>
                  </a:ext>
                </a:extLst>
              </p:cNvPr>
              <p:cNvGrpSpPr>
                <a:grpSpLocks/>
              </p:cNvGrpSpPr>
              <p:nvPr/>
            </p:nvGrpSpPr>
            <p:grpSpPr bwMode="auto">
              <a:xfrm>
                <a:off x="112699800" y="111099600"/>
                <a:ext cx="857250" cy="228600"/>
                <a:chOff x="112509300" y="111347250"/>
                <a:chExt cx="857250" cy="228600"/>
              </a:xfrm>
            </p:grpSpPr>
            <p:cxnSp>
              <p:nvCxnSpPr>
                <p:cNvPr id="93204" name="AutoShape 70">
                  <a:extLst>
                    <a:ext uri="{FF2B5EF4-FFF2-40B4-BE49-F238E27FC236}">
                      <a16:creationId xmlns:a16="http://schemas.microsoft.com/office/drawing/2014/main" id="{405F4669-D315-4A8D-81AD-E6B057199907}"/>
                    </a:ext>
                  </a:extLst>
                </p:cNvPr>
                <p:cNvCxnSpPr>
                  <a:cxnSpLocks noChangeShapeType="1"/>
                </p:cNvCxnSpPr>
                <p:nvPr/>
              </p:nvCxnSpPr>
              <p:spPr bwMode="auto">
                <a:xfrm flipV="1">
                  <a:off x="112509300" y="111556800"/>
                  <a:ext cx="857250" cy="1905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3205" name="AutoShape 71">
                  <a:extLst>
                    <a:ext uri="{FF2B5EF4-FFF2-40B4-BE49-F238E27FC236}">
                      <a16:creationId xmlns:a16="http://schemas.microsoft.com/office/drawing/2014/main" id="{79BE5454-9518-42AF-B64D-808C8782668B}"/>
                    </a:ext>
                  </a:extLst>
                </p:cNvPr>
                <p:cNvSpPr>
                  <a:spLocks noChangeArrowheads="1"/>
                </p:cNvSpPr>
                <p:nvPr/>
              </p:nvSpPr>
              <p:spPr bwMode="auto">
                <a:xfrm flipH="1">
                  <a:off x="112918875" y="111347250"/>
                  <a:ext cx="161925" cy="219075"/>
                </a:xfrm>
                <a:prstGeom prst="rtTriangle">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grpSp>
        <p:grpSp>
          <p:nvGrpSpPr>
            <p:cNvPr id="93197" name="Group 72">
              <a:extLst>
                <a:ext uri="{FF2B5EF4-FFF2-40B4-BE49-F238E27FC236}">
                  <a16:creationId xmlns:a16="http://schemas.microsoft.com/office/drawing/2014/main" id="{64E3EBC4-FAB8-4345-A0A5-BD7F15DA207A}"/>
                </a:ext>
              </a:extLst>
            </p:cNvPr>
            <p:cNvGrpSpPr>
              <a:grpSpLocks/>
            </p:cNvGrpSpPr>
            <p:nvPr/>
          </p:nvGrpSpPr>
          <p:grpSpPr bwMode="auto">
            <a:xfrm flipH="1">
              <a:off x="106546650" y="110899575"/>
              <a:ext cx="1095375" cy="371475"/>
              <a:chOff x="112814100" y="111071025"/>
              <a:chExt cx="1095375" cy="371475"/>
            </a:xfrm>
          </p:grpSpPr>
          <p:cxnSp>
            <p:nvCxnSpPr>
              <p:cNvPr id="93198" name="AutoShape 73">
                <a:extLst>
                  <a:ext uri="{FF2B5EF4-FFF2-40B4-BE49-F238E27FC236}">
                    <a16:creationId xmlns:a16="http://schemas.microsoft.com/office/drawing/2014/main" id="{1AA2F6D0-249A-4C95-A478-193F04279C00}"/>
                  </a:ext>
                </a:extLst>
              </p:cNvPr>
              <p:cNvCxnSpPr>
                <a:cxnSpLocks noChangeShapeType="1"/>
              </p:cNvCxnSpPr>
              <p:nvPr/>
            </p:nvCxnSpPr>
            <p:spPr bwMode="auto">
              <a:xfrm flipV="1">
                <a:off x="113642775" y="111071025"/>
                <a:ext cx="266700" cy="342900"/>
              </a:xfrm>
              <a:prstGeom prst="straightConnector1">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nvGrpSpPr>
              <p:cNvPr id="93199" name="Group 74">
                <a:extLst>
                  <a:ext uri="{FF2B5EF4-FFF2-40B4-BE49-F238E27FC236}">
                    <a16:creationId xmlns:a16="http://schemas.microsoft.com/office/drawing/2014/main" id="{756E30BE-52C5-4A91-BE31-765958872029}"/>
                  </a:ext>
                </a:extLst>
              </p:cNvPr>
              <p:cNvGrpSpPr>
                <a:grpSpLocks/>
              </p:cNvGrpSpPr>
              <p:nvPr/>
            </p:nvGrpSpPr>
            <p:grpSpPr bwMode="auto">
              <a:xfrm>
                <a:off x="112814100" y="111213900"/>
                <a:ext cx="857250" cy="228600"/>
                <a:chOff x="112623600" y="111461550"/>
                <a:chExt cx="857250" cy="228600"/>
              </a:xfrm>
            </p:grpSpPr>
            <p:cxnSp>
              <p:nvCxnSpPr>
                <p:cNvPr id="93200" name="AutoShape 75">
                  <a:extLst>
                    <a:ext uri="{FF2B5EF4-FFF2-40B4-BE49-F238E27FC236}">
                      <a16:creationId xmlns:a16="http://schemas.microsoft.com/office/drawing/2014/main" id="{F2D1E132-120B-4F86-81B4-2B2FB3214782}"/>
                    </a:ext>
                  </a:extLst>
                </p:cNvPr>
                <p:cNvCxnSpPr>
                  <a:cxnSpLocks noChangeShapeType="1"/>
                </p:cNvCxnSpPr>
                <p:nvPr/>
              </p:nvCxnSpPr>
              <p:spPr bwMode="auto">
                <a:xfrm flipV="1">
                  <a:off x="112623600" y="111671100"/>
                  <a:ext cx="857250" cy="19050"/>
                </a:xfrm>
                <a:prstGeom prst="straightConnector1">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3201" name="AutoShape 76">
                  <a:extLst>
                    <a:ext uri="{FF2B5EF4-FFF2-40B4-BE49-F238E27FC236}">
                      <a16:creationId xmlns:a16="http://schemas.microsoft.com/office/drawing/2014/main" id="{E8C06163-4303-4AC9-A702-C6AAD923044B}"/>
                    </a:ext>
                  </a:extLst>
                </p:cNvPr>
                <p:cNvSpPr>
                  <a:spLocks noChangeArrowheads="1"/>
                </p:cNvSpPr>
                <p:nvPr/>
              </p:nvSpPr>
              <p:spPr bwMode="auto">
                <a:xfrm flipH="1">
                  <a:off x="113033175" y="111461550"/>
                  <a:ext cx="161925" cy="219075"/>
                </a:xfrm>
                <a:prstGeom prst="rtTriangle">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4C5A7B1D-BCA0-4A81-BB5F-EA72F711358F}"/>
              </a:ext>
            </a:extLst>
          </p:cNvPr>
          <p:cNvSpPr>
            <a:spLocks noGrp="1"/>
          </p:cNvSpPr>
          <p:nvPr>
            <p:ph type="title"/>
          </p:nvPr>
        </p:nvSpPr>
        <p:spPr/>
        <p:txBody>
          <a:bodyPr/>
          <a:lstStyle/>
          <a:p>
            <a:pPr fontAlgn="auto">
              <a:spcAft>
                <a:spcPts val="0"/>
              </a:spcAft>
              <a:defRPr/>
            </a:pPr>
            <a:r>
              <a:rPr lang="en-US"/>
              <a:t>Address Boot Scraper Rubric</a:t>
            </a:r>
          </a:p>
        </p:txBody>
      </p:sp>
      <p:graphicFrame>
        <p:nvGraphicFramePr>
          <p:cNvPr id="2" name="Table 1">
            <a:extLst>
              <a:ext uri="{FF2B5EF4-FFF2-40B4-BE49-F238E27FC236}">
                <a16:creationId xmlns:a16="http://schemas.microsoft.com/office/drawing/2014/main" id="{624819F9-4DEC-4CFE-86FF-53882BB93B84}"/>
              </a:ext>
            </a:extLst>
          </p:cNvPr>
          <p:cNvGraphicFramePr>
            <a:graphicFrameLocks noGrp="1"/>
          </p:cNvGraphicFramePr>
          <p:nvPr>
            <p:extLst>
              <p:ext uri="{D42A27DB-BD31-4B8C-83A1-F6EECF244321}">
                <p14:modId xmlns:p14="http://schemas.microsoft.com/office/powerpoint/2010/main" val="2669194259"/>
              </p:ext>
            </p:extLst>
          </p:nvPr>
        </p:nvGraphicFramePr>
        <p:xfrm>
          <a:off x="1960729" y="1791269"/>
          <a:ext cx="8382000" cy="415607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2819400">
                  <a:extLst>
                    <a:ext uri="{9D8B030D-6E8A-4147-A177-3AD203B41FA5}">
                      <a16:colId xmlns:a16="http://schemas.microsoft.com/office/drawing/2014/main" val="20004"/>
                    </a:ext>
                  </a:extLst>
                </a:gridCol>
              </a:tblGrid>
              <a:tr h="640155">
                <a:tc>
                  <a:txBody>
                    <a:bodyPr/>
                    <a:lstStyle/>
                    <a:p>
                      <a:r>
                        <a:rPr lang="en-US" sz="1800" b="1" i="0" u="none" strike="noStrike" baseline="0" dirty="0">
                          <a:solidFill>
                            <a:srgbClr val="000000"/>
                          </a:solidFill>
                          <a:latin typeface="Arial"/>
                        </a:rPr>
                        <a:t>Visual Inspection </a:t>
                      </a:r>
                      <a:endParaRPr lang="en-US" sz="1800" dirty="0"/>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latin typeface="Arial"/>
                        </a:rPr>
                        <a:t>Fail</a:t>
                      </a:r>
                      <a:endParaRPr lang="en-US" sz="1800" dirty="0"/>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latin typeface="Arial"/>
                        </a:rPr>
                        <a:t>Pass </a:t>
                      </a:r>
                      <a:endParaRPr lang="en-US" sz="1800" dirty="0"/>
                    </a:p>
                  </a:txBody>
                  <a:tcPr marT="45729" marB="45729"/>
                </a:tc>
                <a:tc>
                  <a:txBody>
                    <a:bodyPr/>
                    <a:lstStyle/>
                    <a:p>
                      <a:r>
                        <a:rPr lang="en-US" sz="1800" b="1" i="0" u="none" strike="noStrike" baseline="0" dirty="0">
                          <a:solidFill>
                            <a:srgbClr val="000000"/>
                          </a:solidFill>
                          <a:latin typeface="Arial"/>
                        </a:rPr>
                        <a:t>Points</a:t>
                      </a:r>
                    </a:p>
                    <a:p>
                      <a:r>
                        <a:rPr lang="en-US" sz="1800" b="1" i="0" u="none" strike="noStrike" baseline="0" dirty="0">
                          <a:solidFill>
                            <a:srgbClr val="000000"/>
                          </a:solidFill>
                          <a:latin typeface="Arial"/>
                        </a:rPr>
                        <a:t>Awarded</a:t>
                      </a:r>
                      <a:endParaRPr lang="en-US" sz="1800" dirty="0"/>
                    </a:p>
                  </a:txBody>
                  <a:tcPr marT="45729" marB="45729"/>
                </a:tc>
                <a:tc>
                  <a:txBody>
                    <a:bodyPr/>
                    <a:lstStyle/>
                    <a:p>
                      <a:r>
                        <a:rPr lang="en-US" sz="1800" b="1" i="0" u="none" strike="noStrike" baseline="0" dirty="0">
                          <a:solidFill>
                            <a:srgbClr val="000000"/>
                          </a:solidFill>
                          <a:latin typeface="Arial"/>
                        </a:rPr>
                        <a:t> Comments</a:t>
                      </a:r>
                      <a:endParaRPr lang="en-US" sz="1800" dirty="0"/>
                    </a:p>
                  </a:txBody>
                  <a:tcPr marT="45729" marB="45729"/>
                </a:tc>
                <a:extLst>
                  <a:ext uri="{0D108BD9-81ED-4DB2-BD59-A6C34878D82A}">
                    <a16:rowId xmlns:a16="http://schemas.microsoft.com/office/drawing/2014/main" val="10000"/>
                  </a:ext>
                </a:extLst>
              </a:tr>
              <a:tr h="370909">
                <a:tc>
                  <a:txBody>
                    <a:bodyPr/>
                    <a:lstStyle/>
                    <a:p>
                      <a:r>
                        <a:rPr lang="en-US" sz="1800" dirty="0"/>
                        <a:t>Design </a:t>
                      </a:r>
                    </a:p>
                  </a:txBody>
                  <a:tcPr marT="45729" marB="45729"/>
                </a:tc>
                <a:tc>
                  <a:txBody>
                    <a:bodyPr/>
                    <a:lstStyle/>
                    <a:p>
                      <a:r>
                        <a:rPr lang="en-US" sz="1800" dirty="0"/>
                        <a:t>0 Points</a:t>
                      </a:r>
                    </a:p>
                  </a:txBody>
                  <a:tcPr marT="45729" marB="45729"/>
                </a:tc>
                <a:tc>
                  <a:txBody>
                    <a:bodyPr/>
                    <a:lstStyle/>
                    <a:p>
                      <a:r>
                        <a:rPr lang="en-US" sz="1800" dirty="0"/>
                        <a:t>1 -10 Points</a:t>
                      </a:r>
                    </a:p>
                  </a:txBody>
                  <a:tcPr marT="45729" marB="45729"/>
                </a:tc>
                <a:tc>
                  <a:txBody>
                    <a:bodyPr/>
                    <a:lstStyle/>
                    <a:p>
                      <a:endParaRPr lang="en-US" sz="1800" dirty="0"/>
                    </a:p>
                  </a:txBody>
                  <a:tcPr marT="45729" marB="45729"/>
                </a:tc>
                <a:tc>
                  <a:txBody>
                    <a:bodyPr/>
                    <a:lstStyle/>
                    <a:p>
                      <a:endParaRPr lang="en-US" sz="1800" dirty="0"/>
                    </a:p>
                  </a:txBody>
                  <a:tcPr marT="45729" marB="45729"/>
                </a:tc>
                <a:extLst>
                  <a:ext uri="{0D108BD9-81ED-4DB2-BD59-A6C34878D82A}">
                    <a16:rowId xmlns:a16="http://schemas.microsoft.com/office/drawing/2014/main" val="10001"/>
                  </a:ext>
                </a:extLst>
              </a:tr>
              <a:tr h="370909">
                <a:tc>
                  <a:txBody>
                    <a:bodyPr/>
                    <a:lstStyle/>
                    <a:p>
                      <a:r>
                        <a:rPr lang="en-US" sz="1800" dirty="0"/>
                        <a:t>Straightness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 Points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1 -10 Points</a:t>
                      </a:r>
                    </a:p>
                  </a:txBody>
                  <a:tcPr marT="45729" marB="45729"/>
                </a:tc>
                <a:tc>
                  <a:txBody>
                    <a:bodyPr/>
                    <a:lstStyle/>
                    <a:p>
                      <a:endParaRPr lang="en-US" sz="1800" dirty="0"/>
                    </a:p>
                  </a:txBody>
                  <a:tcPr marT="45729" marB="45729"/>
                </a:tc>
                <a:tc>
                  <a:txBody>
                    <a:bodyPr/>
                    <a:lstStyle/>
                    <a:p>
                      <a:endParaRPr lang="en-US" sz="1800" dirty="0"/>
                    </a:p>
                  </a:txBody>
                  <a:tcPr marT="45729" marB="45729"/>
                </a:tc>
                <a:extLst>
                  <a:ext uri="{0D108BD9-81ED-4DB2-BD59-A6C34878D82A}">
                    <a16:rowId xmlns:a16="http://schemas.microsoft.com/office/drawing/2014/main" val="10002"/>
                  </a:ext>
                </a:extLst>
              </a:tr>
              <a:tr h="370909">
                <a:tc>
                  <a:txBody>
                    <a:bodyPr/>
                    <a:lstStyle/>
                    <a:p>
                      <a:r>
                        <a:rPr lang="en-US" sz="1800" dirty="0"/>
                        <a:t>Smoothness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 Points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1 -10 Points</a:t>
                      </a:r>
                    </a:p>
                  </a:txBody>
                  <a:tcPr marT="45729" marB="45729"/>
                </a:tc>
                <a:tc>
                  <a:txBody>
                    <a:bodyPr/>
                    <a:lstStyle/>
                    <a:p>
                      <a:endParaRPr lang="en-US" sz="1800" dirty="0"/>
                    </a:p>
                  </a:txBody>
                  <a:tcPr marT="45729" marB="45729"/>
                </a:tc>
                <a:tc>
                  <a:txBody>
                    <a:bodyPr/>
                    <a:lstStyle/>
                    <a:p>
                      <a:endParaRPr lang="en-US" sz="1800" dirty="0"/>
                    </a:p>
                  </a:txBody>
                  <a:tcPr marT="45729" marB="45729"/>
                </a:tc>
                <a:extLst>
                  <a:ext uri="{0D108BD9-81ED-4DB2-BD59-A6C34878D82A}">
                    <a16:rowId xmlns:a16="http://schemas.microsoft.com/office/drawing/2014/main" val="10003"/>
                  </a:ext>
                </a:extLst>
              </a:tr>
              <a:tr h="370909">
                <a:tc>
                  <a:txBody>
                    <a:bodyPr/>
                    <a:lstStyle/>
                    <a:p>
                      <a:r>
                        <a:rPr lang="en-US" sz="1800" dirty="0"/>
                        <a:t>Excess dross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 Points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1 -10 Points</a:t>
                      </a:r>
                    </a:p>
                  </a:txBody>
                  <a:tcPr marT="45729" marB="45729"/>
                </a:tc>
                <a:tc>
                  <a:txBody>
                    <a:bodyPr/>
                    <a:lstStyle/>
                    <a:p>
                      <a:endParaRPr lang="en-US" sz="1800" dirty="0"/>
                    </a:p>
                  </a:txBody>
                  <a:tcPr marT="45729" marB="45729"/>
                </a:tc>
                <a:tc>
                  <a:txBody>
                    <a:bodyPr/>
                    <a:lstStyle/>
                    <a:p>
                      <a:endParaRPr lang="en-US" sz="1800" dirty="0"/>
                    </a:p>
                  </a:txBody>
                  <a:tcPr marT="45729" marB="45729"/>
                </a:tc>
                <a:extLst>
                  <a:ext uri="{0D108BD9-81ED-4DB2-BD59-A6C34878D82A}">
                    <a16:rowId xmlns:a16="http://schemas.microsoft.com/office/drawing/2014/main" val="10004"/>
                  </a:ext>
                </a:extLst>
              </a:tr>
              <a:tr h="370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Hole</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 Points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1 -10 Points</a:t>
                      </a:r>
                    </a:p>
                  </a:txBody>
                  <a:tcPr marT="45729" marB="45729"/>
                </a:tc>
                <a:tc>
                  <a:txBody>
                    <a:bodyPr/>
                    <a:lstStyle/>
                    <a:p>
                      <a:endParaRPr lang="en-US" sz="1800" dirty="0"/>
                    </a:p>
                  </a:txBody>
                  <a:tcPr marT="45729" marB="45729"/>
                </a:tc>
                <a:tc>
                  <a:txBody>
                    <a:bodyPr/>
                    <a:lstStyle/>
                    <a:p>
                      <a:endParaRPr lang="en-US" sz="1800" dirty="0"/>
                    </a:p>
                  </a:txBody>
                  <a:tcPr marT="45729" marB="45729"/>
                </a:tc>
                <a:extLst>
                  <a:ext uri="{0D108BD9-81ED-4DB2-BD59-A6C34878D82A}">
                    <a16:rowId xmlns:a16="http://schemas.microsoft.com/office/drawing/2014/main" val="10005"/>
                  </a:ext>
                </a:extLst>
              </a:tr>
              <a:tr h="370909">
                <a:tc>
                  <a:txBody>
                    <a:bodyPr/>
                    <a:lstStyle/>
                    <a:p>
                      <a:r>
                        <a:rPr lang="en-US" sz="1800" dirty="0"/>
                        <a:t>Size</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 Points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1 -10 Points</a:t>
                      </a:r>
                    </a:p>
                  </a:txBody>
                  <a:tcPr marT="45729" marB="45729"/>
                </a:tc>
                <a:tc>
                  <a:txBody>
                    <a:bodyPr/>
                    <a:lstStyle/>
                    <a:p>
                      <a:endParaRPr lang="en-US" sz="1800" dirty="0"/>
                    </a:p>
                  </a:txBody>
                  <a:tcPr marT="45729" marB="45729"/>
                </a:tc>
                <a:tc>
                  <a:txBody>
                    <a:bodyPr/>
                    <a:lstStyle/>
                    <a:p>
                      <a:endParaRPr lang="en-US" sz="1800" dirty="0"/>
                    </a:p>
                  </a:txBody>
                  <a:tcPr marT="45729" marB="45729"/>
                </a:tc>
                <a:extLst>
                  <a:ext uri="{0D108BD9-81ED-4DB2-BD59-A6C34878D82A}">
                    <a16:rowId xmlns:a16="http://schemas.microsoft.com/office/drawing/2014/main" val="10006"/>
                  </a:ext>
                </a:extLst>
              </a:tr>
              <a:tr h="370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Edge cuts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 Points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1 -10 Points</a:t>
                      </a:r>
                    </a:p>
                  </a:txBody>
                  <a:tcPr marT="45729" marB="45729"/>
                </a:tc>
                <a:tc>
                  <a:txBody>
                    <a:bodyPr/>
                    <a:lstStyle/>
                    <a:p>
                      <a:endParaRPr lang="en-US" sz="1800" dirty="0"/>
                    </a:p>
                  </a:txBody>
                  <a:tcPr marT="45729" marB="45729"/>
                </a:tc>
                <a:tc>
                  <a:txBody>
                    <a:bodyPr/>
                    <a:lstStyle/>
                    <a:p>
                      <a:endParaRPr lang="en-US" sz="1800" dirty="0"/>
                    </a:p>
                  </a:txBody>
                  <a:tcPr marT="45729" marB="45729"/>
                </a:tc>
                <a:extLst>
                  <a:ext uri="{0D108BD9-81ED-4DB2-BD59-A6C34878D82A}">
                    <a16:rowId xmlns:a16="http://schemas.microsoft.com/office/drawing/2014/main" val="10007"/>
                  </a:ext>
                </a:extLst>
              </a:tr>
              <a:tr h="370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Weld</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0 Points</a:t>
                      </a:r>
                    </a:p>
                  </a:txBody>
                  <a:tcPr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1 -10 Points</a:t>
                      </a:r>
                    </a:p>
                  </a:txBody>
                  <a:tcPr marT="45729" marB="45729"/>
                </a:tc>
                <a:tc>
                  <a:txBody>
                    <a:bodyPr/>
                    <a:lstStyle/>
                    <a:p>
                      <a:endParaRPr lang="en-US" sz="1800" dirty="0"/>
                    </a:p>
                  </a:txBody>
                  <a:tcPr marT="45729" marB="45729"/>
                </a:tc>
                <a:tc>
                  <a:txBody>
                    <a:bodyPr/>
                    <a:lstStyle/>
                    <a:p>
                      <a:endParaRPr lang="en-US" sz="1800" dirty="0"/>
                    </a:p>
                  </a:txBody>
                  <a:tcPr marT="45729" marB="45729"/>
                </a:tc>
                <a:extLst>
                  <a:ext uri="{0D108BD9-81ED-4DB2-BD59-A6C34878D82A}">
                    <a16:rowId xmlns:a16="http://schemas.microsoft.com/office/drawing/2014/main" val="10008"/>
                  </a:ext>
                </a:extLst>
              </a:tr>
              <a:tr h="548649">
                <a:tc>
                  <a:txBody>
                    <a:bodyPr/>
                    <a:lstStyle/>
                    <a:p>
                      <a:pPr marL="0" marR="0">
                        <a:spcBef>
                          <a:spcPts val="0"/>
                        </a:spcBef>
                        <a:spcAft>
                          <a:spcPts val="0"/>
                        </a:spcAft>
                      </a:pPr>
                      <a:r>
                        <a:rPr lang="en-US" sz="1800" b="0" dirty="0">
                          <a:effectLst/>
                          <a:latin typeface="Calibri"/>
                          <a:ea typeface="Times New Roman"/>
                          <a:cs typeface="Times New Roman"/>
                        </a:rPr>
                        <a:t>A=70-80  B=60-69 </a:t>
                      </a:r>
                      <a:endParaRPr lang="en-US" sz="1800" b="0"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1800" b="0" dirty="0">
                          <a:effectLst/>
                          <a:latin typeface="Calibri"/>
                          <a:ea typeface="Times New Roman"/>
                          <a:cs typeface="Times New Roman"/>
                        </a:rPr>
                        <a:t>C=50-59</a:t>
                      </a:r>
                      <a:endParaRPr lang="en-US" sz="1800" b="0"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1800" b="0" dirty="0">
                          <a:effectLst/>
                          <a:latin typeface="Calibri"/>
                          <a:ea typeface="Times New Roman"/>
                          <a:cs typeface="Times New Roman"/>
                        </a:rPr>
                        <a:t>D=40-49</a:t>
                      </a:r>
                    </a:p>
                    <a:p>
                      <a:pPr marL="0" marR="0" algn="r">
                        <a:spcBef>
                          <a:spcPts val="0"/>
                        </a:spcBef>
                        <a:spcAft>
                          <a:spcPts val="0"/>
                        </a:spcAft>
                      </a:pPr>
                      <a:r>
                        <a:rPr lang="en-US" sz="1800" b="0" dirty="0"/>
                        <a:t> </a:t>
                      </a:r>
                      <a:r>
                        <a:rPr lang="en-US" sz="1800" b="1" dirty="0"/>
                        <a:t>Total:</a:t>
                      </a:r>
                      <a:endParaRPr lang="en-US" sz="1800" b="1" dirty="0">
                        <a:effectLst/>
                        <a:latin typeface="Arial"/>
                        <a:ea typeface="Times New Roman"/>
                        <a:cs typeface="Times New Roman"/>
                      </a:endParaRPr>
                    </a:p>
                  </a:txBody>
                  <a:tcPr marL="68580" marR="68580" marT="0" marB="0"/>
                </a:tc>
                <a:tc>
                  <a:txBody>
                    <a:bodyPr/>
                    <a:lstStyle/>
                    <a:p>
                      <a:r>
                        <a:rPr lang="en-US" sz="1800" dirty="0"/>
                        <a:t>                                       </a:t>
                      </a:r>
                    </a:p>
                  </a:txBody>
                  <a:tcPr marT="45729" marB="45729"/>
                </a:tc>
                <a:tc>
                  <a:txBody>
                    <a:bodyPr/>
                    <a:lstStyle/>
                    <a:p>
                      <a:endParaRPr lang="en-US" sz="1800" dirty="0"/>
                    </a:p>
                  </a:txBody>
                  <a:tcPr marT="45729" marB="45729"/>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918147C2-905E-4128-A0CC-EC470B9A79E9}"/>
              </a:ext>
            </a:extLst>
          </p:cNvPr>
          <p:cNvSpPr>
            <a:spLocks noGrp="1"/>
          </p:cNvSpPr>
          <p:nvPr>
            <p:ph type="title"/>
          </p:nvPr>
        </p:nvSpPr>
        <p:spPr/>
        <p:txBody>
          <a:bodyPr/>
          <a:lstStyle/>
          <a:p>
            <a:pPr fontAlgn="auto">
              <a:spcAft>
                <a:spcPts val="0"/>
              </a:spcAft>
              <a:defRPr/>
            </a:pPr>
            <a:r>
              <a:rPr lang="en-US"/>
              <a:t>Plasma Cutting</a:t>
            </a:r>
          </a:p>
        </p:txBody>
      </p:sp>
      <p:sp>
        <p:nvSpPr>
          <p:cNvPr id="4101" name="Content Placeholder 2">
            <a:extLst>
              <a:ext uri="{FF2B5EF4-FFF2-40B4-BE49-F238E27FC236}">
                <a16:creationId xmlns:a16="http://schemas.microsoft.com/office/drawing/2014/main" id="{439A7A0F-2DE9-450F-B395-3E52C3BD4512}"/>
              </a:ext>
            </a:extLst>
          </p:cNvPr>
          <p:cNvSpPr>
            <a:spLocks noGrp="1"/>
          </p:cNvSpPr>
          <p:nvPr>
            <p:ph sz="half" idx="1"/>
          </p:nvPr>
        </p:nvSpPr>
        <p:spPr/>
        <p:txBody>
          <a:bodyPr/>
          <a:lstStyle/>
          <a:p>
            <a:pPr lvl="1">
              <a:defRPr/>
            </a:pPr>
            <a:r>
              <a:rPr lang="en-US" b="1" dirty="0"/>
              <a:t>Plasma Cutting</a:t>
            </a:r>
            <a:r>
              <a:rPr lang="en-US" dirty="0"/>
              <a:t>: the use of a blast of air or some other gas to super heat the metal and force it from the cut</a:t>
            </a:r>
          </a:p>
          <a:p>
            <a:pPr lvl="1" fontAlgn="auto">
              <a:spcAft>
                <a:spcPts val="0"/>
              </a:spcAft>
              <a:defRPr/>
            </a:pPr>
            <a:endParaRPr lang="en-US" dirty="0"/>
          </a:p>
        </p:txBody>
      </p:sp>
      <p:pic>
        <p:nvPicPr>
          <p:cNvPr id="18437" name="Picture 1">
            <a:extLst>
              <a:ext uri="{FF2B5EF4-FFF2-40B4-BE49-F238E27FC236}">
                <a16:creationId xmlns:a16="http://schemas.microsoft.com/office/drawing/2014/main" id="{9D6FB404-2F77-48A4-8F39-DC251D4831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1988" y="1463289"/>
            <a:ext cx="42862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80ADC49E-DEAC-45C6-B5A9-B6B05985EFF3}"/>
              </a:ext>
            </a:extLst>
          </p:cNvPr>
          <p:cNvSpPr>
            <a:spLocks noGrp="1"/>
          </p:cNvSpPr>
          <p:nvPr>
            <p:ph type="title"/>
          </p:nvPr>
        </p:nvSpPr>
        <p:spPr/>
        <p:txBody>
          <a:bodyPr/>
          <a:lstStyle/>
          <a:p>
            <a:pPr fontAlgn="auto">
              <a:spcAft>
                <a:spcPts val="0"/>
              </a:spcAft>
              <a:defRPr/>
            </a:pPr>
            <a:r>
              <a:rPr lang="en-US" dirty="0"/>
              <a:t>Personal Protective Equipment</a:t>
            </a:r>
          </a:p>
        </p:txBody>
      </p:sp>
      <p:sp>
        <p:nvSpPr>
          <p:cNvPr id="97283" name="Content Placeholder 8">
            <a:extLst>
              <a:ext uri="{FF2B5EF4-FFF2-40B4-BE49-F238E27FC236}">
                <a16:creationId xmlns:a16="http://schemas.microsoft.com/office/drawing/2014/main" id="{534ABF4C-9375-43DC-A393-8DE727815118}"/>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Welding goggles or hood</a:t>
            </a:r>
          </a:p>
          <a:p>
            <a:pPr lvl="1"/>
            <a:r>
              <a:rPr lang="en-US" altLang="en-US" dirty="0"/>
              <a:t>Gloves</a:t>
            </a:r>
          </a:p>
          <a:p>
            <a:pPr lvl="1"/>
            <a:r>
              <a:rPr lang="en-US" altLang="en-US" dirty="0"/>
              <a:t>Safety glasses when not wearing welding goggles or hood</a:t>
            </a:r>
          </a:p>
        </p:txBody>
      </p:sp>
      <p:pic>
        <p:nvPicPr>
          <p:cNvPr id="97285" name="Picture 1">
            <a:extLst>
              <a:ext uri="{FF2B5EF4-FFF2-40B4-BE49-F238E27FC236}">
                <a16:creationId xmlns:a16="http://schemas.microsoft.com/office/drawing/2014/main" id="{12062B7A-F03B-40BB-9141-22E4CFA79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47825"/>
            <a:ext cx="33337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2">
            <a:extLst>
              <a:ext uri="{FF2B5EF4-FFF2-40B4-BE49-F238E27FC236}">
                <a16:creationId xmlns:a16="http://schemas.microsoft.com/office/drawing/2014/main" id="{D7DE3C5B-00E9-4427-9B47-48B17B3AFA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77025" y="3886200"/>
            <a:ext cx="399097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2777A97D-E33D-4183-AEA3-6CA545A78936}"/>
              </a:ext>
            </a:extLst>
          </p:cNvPr>
          <p:cNvSpPr>
            <a:spLocks noGrp="1"/>
          </p:cNvSpPr>
          <p:nvPr>
            <p:ph type="title"/>
          </p:nvPr>
        </p:nvSpPr>
        <p:spPr/>
        <p:txBody>
          <a:bodyPr/>
          <a:lstStyle/>
          <a:p>
            <a:pPr fontAlgn="auto">
              <a:spcAft>
                <a:spcPts val="0"/>
              </a:spcAft>
              <a:defRPr/>
            </a:pPr>
            <a:r>
              <a:rPr lang="en-US"/>
              <a:t>Dross</a:t>
            </a:r>
          </a:p>
        </p:txBody>
      </p:sp>
      <p:sp>
        <p:nvSpPr>
          <p:cNvPr id="20484" name="Content Placeholder 2">
            <a:extLst>
              <a:ext uri="{FF2B5EF4-FFF2-40B4-BE49-F238E27FC236}">
                <a16:creationId xmlns:a16="http://schemas.microsoft.com/office/drawing/2014/main" id="{4822C3F7-811F-43CD-B1CD-CB14A447531D}"/>
              </a:ext>
            </a:extLst>
          </p:cNvPr>
          <p:cNvSpPr>
            <a:spLocks noGrp="1" noChangeArrowheads="1"/>
          </p:cNvSpPr>
          <p:nvPr>
            <p:ph sz="half" idx="1"/>
          </p:nvPr>
        </p:nvSpPr>
        <p:spPr bwMode="auto">
          <a:xfrm>
            <a:off x="740664" y="1420420"/>
            <a:ext cx="5328050" cy="26647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b="1" dirty="0"/>
              <a:t>Dross</a:t>
            </a:r>
            <a:r>
              <a:rPr lang="en-US" altLang="en-US" dirty="0"/>
              <a:t>: the scum that forms on the surface of molten metal or the slag from cutting metal</a:t>
            </a:r>
          </a:p>
          <a:p>
            <a:pPr marL="0" indent="0">
              <a:buFont typeface="Arial" panose="020B0604020202020204" pitchFamily="34" charset="0"/>
              <a:buNone/>
            </a:pPr>
            <a:endParaRPr lang="en-US" altLang="en-US" dirty="0"/>
          </a:p>
        </p:txBody>
      </p:sp>
      <p:pic>
        <p:nvPicPr>
          <p:cNvPr id="20485" name="Picture 4">
            <a:extLst>
              <a:ext uri="{FF2B5EF4-FFF2-40B4-BE49-F238E27FC236}">
                <a16:creationId xmlns:a16="http://schemas.microsoft.com/office/drawing/2014/main" id="{BF271C86-AF64-444A-966F-4302D8774F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371600"/>
            <a:ext cx="29337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53F47BE-F00A-418C-820C-8C6DF1D213ED}"/>
              </a:ext>
            </a:extLst>
          </p:cNvPr>
          <p:cNvSpPr>
            <a:spLocks noGrp="1"/>
          </p:cNvSpPr>
          <p:nvPr>
            <p:ph type="title"/>
          </p:nvPr>
        </p:nvSpPr>
        <p:spPr/>
        <p:txBody>
          <a:bodyPr/>
          <a:lstStyle/>
          <a:p>
            <a:pPr fontAlgn="auto">
              <a:spcAft>
                <a:spcPts val="0"/>
              </a:spcAft>
              <a:defRPr/>
            </a:pPr>
            <a:r>
              <a:rPr lang="en-US"/>
              <a:t>Plasma</a:t>
            </a:r>
          </a:p>
        </p:txBody>
      </p:sp>
      <p:sp>
        <p:nvSpPr>
          <p:cNvPr id="6149" name="Content Placeholder 2">
            <a:extLst>
              <a:ext uri="{FF2B5EF4-FFF2-40B4-BE49-F238E27FC236}">
                <a16:creationId xmlns:a16="http://schemas.microsoft.com/office/drawing/2014/main" id="{7E31EA6B-AA2D-42BE-91B8-19390A94394A}"/>
              </a:ext>
            </a:extLst>
          </p:cNvPr>
          <p:cNvSpPr>
            <a:spLocks noGrp="1"/>
          </p:cNvSpPr>
          <p:nvPr>
            <p:ph sz="half" idx="1"/>
          </p:nvPr>
        </p:nvSpPr>
        <p:spPr>
          <a:xfrm>
            <a:off x="737881" y="1420420"/>
            <a:ext cx="5354944" cy="2572679"/>
          </a:xfrm>
        </p:spPr>
        <p:txBody>
          <a:bodyPr/>
          <a:lstStyle/>
          <a:p>
            <a:pPr lvl="1">
              <a:defRPr/>
            </a:pPr>
            <a:r>
              <a:rPr lang="en-US" b="1" dirty="0"/>
              <a:t>Plasma</a:t>
            </a:r>
            <a:r>
              <a:rPr lang="en-US" dirty="0"/>
              <a:t>: the fourth state of matter; a highly ionized gas</a:t>
            </a:r>
          </a:p>
          <a:p>
            <a:pPr fontAlgn="auto">
              <a:spcAft>
                <a:spcPts val="0"/>
              </a:spcAft>
              <a:defRPr/>
            </a:pPr>
            <a:endParaRPr lang="en-US" dirty="0"/>
          </a:p>
        </p:txBody>
      </p:sp>
      <p:pic>
        <p:nvPicPr>
          <p:cNvPr id="22533" name="Picture 4">
            <a:extLst>
              <a:ext uri="{FF2B5EF4-FFF2-40B4-BE49-F238E27FC236}">
                <a16:creationId xmlns:a16="http://schemas.microsoft.com/office/drawing/2014/main" id="{29C948F2-FCD0-4D34-B536-5F19A94366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752600"/>
            <a:ext cx="46529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A9DA8E2-41D6-4B4E-8251-B7696437FE77}"/>
              </a:ext>
            </a:extLst>
          </p:cNvPr>
          <p:cNvSpPr>
            <a:spLocks noGrp="1"/>
          </p:cNvSpPr>
          <p:nvPr>
            <p:ph type="title"/>
          </p:nvPr>
        </p:nvSpPr>
        <p:spPr/>
        <p:txBody>
          <a:bodyPr/>
          <a:lstStyle/>
          <a:p>
            <a:pPr fontAlgn="auto">
              <a:spcAft>
                <a:spcPts val="0"/>
              </a:spcAft>
              <a:defRPr/>
            </a:pPr>
            <a:r>
              <a:rPr lang="en-US" dirty="0"/>
              <a:t>Oxygen Acetylene vs. Plasma Cutting</a:t>
            </a:r>
          </a:p>
        </p:txBody>
      </p:sp>
      <p:graphicFrame>
        <p:nvGraphicFramePr>
          <p:cNvPr id="2" name="Content Placeholder 1">
            <a:extLst>
              <a:ext uri="{FF2B5EF4-FFF2-40B4-BE49-F238E27FC236}">
                <a16:creationId xmlns:a16="http://schemas.microsoft.com/office/drawing/2014/main" id="{BCF0D105-0CEB-4E58-B8A2-A015385ACE61}"/>
              </a:ext>
            </a:extLst>
          </p:cNvPr>
          <p:cNvGraphicFramePr>
            <a:graphicFrameLocks noGrp="1"/>
          </p:cNvGraphicFramePr>
          <p:nvPr>
            <p:ph sz="half" idx="1"/>
          </p:nvPr>
        </p:nvGraphicFramePr>
        <p:xfrm>
          <a:off x="741363" y="1420813"/>
          <a:ext cx="11055350" cy="2124076"/>
        </p:xfrm>
        <a:graphic>
          <a:graphicData uri="http://schemas.openxmlformats.org/drawingml/2006/table">
            <a:tbl>
              <a:tblPr firstRow="1" bandRow="1">
                <a:tableStyleId>{5C22544A-7EE6-4342-B048-85BDC9FD1C3A}</a:tableStyleId>
              </a:tblPr>
              <a:tblGrid>
                <a:gridCol w="5527675">
                  <a:extLst>
                    <a:ext uri="{9D8B030D-6E8A-4147-A177-3AD203B41FA5}">
                      <a16:colId xmlns:a16="http://schemas.microsoft.com/office/drawing/2014/main" val="20000"/>
                    </a:ext>
                  </a:extLst>
                </a:gridCol>
                <a:gridCol w="5527675">
                  <a:extLst>
                    <a:ext uri="{9D8B030D-6E8A-4147-A177-3AD203B41FA5}">
                      <a16:colId xmlns:a16="http://schemas.microsoft.com/office/drawing/2014/main" val="20001"/>
                    </a:ext>
                  </a:extLst>
                </a:gridCol>
              </a:tblGrid>
              <a:tr h="370951">
                <a:tc>
                  <a:txBody>
                    <a:bodyPr/>
                    <a:lstStyle/>
                    <a:p>
                      <a:r>
                        <a:rPr lang="en-US" sz="1800" dirty="0"/>
                        <a:t>Oxygen Acetylene Cutting</a:t>
                      </a:r>
                    </a:p>
                  </a:txBody>
                  <a:tcPr marL="122837" marR="122837" marT="45734" marB="45734"/>
                </a:tc>
                <a:tc>
                  <a:txBody>
                    <a:bodyPr/>
                    <a:lstStyle/>
                    <a:p>
                      <a:r>
                        <a:rPr lang="en-US" sz="1800" dirty="0"/>
                        <a:t>Plasma Cutting</a:t>
                      </a:r>
                    </a:p>
                  </a:txBody>
                  <a:tcPr marL="122837" marR="122837" marT="45734" marB="45734"/>
                </a:tc>
                <a:extLst>
                  <a:ext uri="{0D108BD9-81ED-4DB2-BD59-A6C34878D82A}">
                    <a16:rowId xmlns:a16="http://schemas.microsoft.com/office/drawing/2014/main" val="10000"/>
                  </a:ext>
                </a:extLst>
              </a:tr>
              <a:tr h="370951">
                <a:tc>
                  <a:txBody>
                    <a:bodyPr/>
                    <a:lstStyle/>
                    <a:p>
                      <a:r>
                        <a:rPr lang="en-US" sz="1800" dirty="0"/>
                        <a:t>Heats then oxides metal</a:t>
                      </a:r>
                    </a:p>
                  </a:txBody>
                  <a:tcPr marL="122837" marR="122837" marT="45734" marB="45734"/>
                </a:tc>
                <a:tc>
                  <a:txBody>
                    <a:bodyPr/>
                    <a:lstStyle/>
                    <a:p>
                      <a:r>
                        <a:rPr lang="en-US" sz="1800" dirty="0"/>
                        <a:t>Super heats and blows metal from cut</a:t>
                      </a:r>
                    </a:p>
                  </a:txBody>
                  <a:tcPr marL="122837" marR="122837" marT="45734" marB="45734"/>
                </a:tc>
                <a:extLst>
                  <a:ext uri="{0D108BD9-81ED-4DB2-BD59-A6C34878D82A}">
                    <a16:rowId xmlns:a16="http://schemas.microsoft.com/office/drawing/2014/main" val="10001"/>
                  </a:ext>
                </a:extLst>
              </a:tr>
              <a:tr h="640272">
                <a:tc>
                  <a:txBody>
                    <a:bodyPr/>
                    <a:lstStyle/>
                    <a:p>
                      <a:r>
                        <a:rPr lang="en-US" sz="1800" dirty="0"/>
                        <a:t>Cuts only ferrous</a:t>
                      </a:r>
                      <a:r>
                        <a:rPr lang="en-US" sz="1800" baseline="0" dirty="0"/>
                        <a:t> metal</a:t>
                      </a:r>
                      <a:endParaRPr lang="en-US" sz="1800" dirty="0"/>
                    </a:p>
                  </a:txBody>
                  <a:tcPr marL="122837" marR="122837" marT="45734" marB="45734"/>
                </a:tc>
                <a:tc>
                  <a:txBody>
                    <a:bodyPr/>
                    <a:lstStyle/>
                    <a:p>
                      <a:r>
                        <a:rPr lang="en-US" sz="1800" dirty="0"/>
                        <a:t>Cuts all conductive metal</a:t>
                      </a:r>
                      <a:r>
                        <a:rPr lang="en-US" sz="1800" baseline="0" dirty="0"/>
                        <a:t> including aluminum and stainless steel</a:t>
                      </a:r>
                      <a:endParaRPr lang="en-US" sz="1800" dirty="0"/>
                    </a:p>
                  </a:txBody>
                  <a:tcPr marL="122837" marR="122837" marT="45734" marB="45734"/>
                </a:tc>
                <a:extLst>
                  <a:ext uri="{0D108BD9-81ED-4DB2-BD59-A6C34878D82A}">
                    <a16:rowId xmlns:a16="http://schemas.microsoft.com/office/drawing/2014/main" val="10002"/>
                  </a:ext>
                </a:extLst>
              </a:tr>
              <a:tr h="370951">
                <a:tc>
                  <a:txBody>
                    <a:bodyPr/>
                    <a:lstStyle/>
                    <a:p>
                      <a:r>
                        <a:rPr lang="en-US" sz="1800" dirty="0"/>
                        <a:t>Cuts thicker metal</a:t>
                      </a:r>
                    </a:p>
                  </a:txBody>
                  <a:tcPr marL="122837" marR="122837" marT="45734" marB="45734"/>
                </a:tc>
                <a:tc>
                  <a:txBody>
                    <a:bodyPr/>
                    <a:lstStyle/>
                    <a:p>
                      <a:r>
                        <a:rPr lang="en-US" sz="1800" dirty="0"/>
                        <a:t>Cuts</a:t>
                      </a:r>
                      <a:r>
                        <a:rPr lang="en-US" sz="1800" baseline="0" dirty="0"/>
                        <a:t> faster </a:t>
                      </a:r>
                      <a:endParaRPr lang="en-US" sz="1800" dirty="0"/>
                    </a:p>
                  </a:txBody>
                  <a:tcPr marL="122837" marR="122837" marT="45734" marB="45734"/>
                </a:tc>
                <a:extLst>
                  <a:ext uri="{0D108BD9-81ED-4DB2-BD59-A6C34878D82A}">
                    <a16:rowId xmlns:a16="http://schemas.microsoft.com/office/drawing/2014/main" val="10003"/>
                  </a:ext>
                </a:extLst>
              </a:tr>
              <a:tr h="370951">
                <a:tc>
                  <a:txBody>
                    <a:bodyPr/>
                    <a:lstStyle/>
                    <a:p>
                      <a:r>
                        <a:rPr lang="en-US" sz="1800" dirty="0"/>
                        <a:t>Leaves</a:t>
                      </a:r>
                      <a:r>
                        <a:rPr lang="en-US" sz="1800" baseline="0" dirty="0"/>
                        <a:t> large amounts of dross</a:t>
                      </a:r>
                      <a:endParaRPr lang="en-US" sz="1800" dirty="0"/>
                    </a:p>
                  </a:txBody>
                  <a:tcPr marL="122837" marR="122837" marT="45734" marB="45734"/>
                </a:tc>
                <a:tc>
                  <a:txBody>
                    <a:bodyPr/>
                    <a:lstStyle/>
                    <a:p>
                      <a:r>
                        <a:rPr lang="en-US" sz="1800" dirty="0"/>
                        <a:t>Leaves little or no dross</a:t>
                      </a:r>
                    </a:p>
                  </a:txBody>
                  <a:tcPr marL="122837" marR="122837" marT="45734" marB="45734"/>
                </a:tc>
                <a:extLst>
                  <a:ext uri="{0D108BD9-81ED-4DB2-BD59-A6C34878D82A}">
                    <a16:rowId xmlns:a16="http://schemas.microsoft.com/office/drawing/2014/main" val="10004"/>
                  </a:ext>
                </a:extLst>
              </a:tr>
            </a:tbl>
          </a:graphicData>
        </a:graphic>
      </p:graphicFrame>
      <p:pic>
        <p:nvPicPr>
          <p:cNvPr id="24600" name="Picture 4">
            <a:extLst>
              <a:ext uri="{FF2B5EF4-FFF2-40B4-BE49-F238E27FC236}">
                <a16:creationId xmlns:a16="http://schemas.microsoft.com/office/drawing/2014/main" id="{B02E6C1C-884E-42F5-8E38-3FC1C09D84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89387"/>
            <a:ext cx="3646488"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5">
            <a:extLst>
              <a:ext uri="{FF2B5EF4-FFF2-40B4-BE49-F238E27FC236}">
                <a16:creationId xmlns:a16="http://schemas.microsoft.com/office/drawing/2014/main" id="{B50F4E29-A183-4DF3-ADA5-422B7FA968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7482" y="3989387"/>
            <a:ext cx="18288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0CF6CBE-9463-4558-A62C-303DFF05A5FD}"/>
              </a:ext>
            </a:extLst>
          </p:cNvPr>
          <p:cNvSpPr>
            <a:spLocks noGrp="1"/>
          </p:cNvSpPr>
          <p:nvPr>
            <p:ph type="title"/>
          </p:nvPr>
        </p:nvSpPr>
        <p:spPr/>
        <p:txBody>
          <a:bodyPr/>
          <a:lstStyle/>
          <a:p>
            <a:pPr fontAlgn="auto">
              <a:spcAft>
                <a:spcPts val="0"/>
              </a:spcAft>
              <a:defRPr/>
            </a:pPr>
            <a:r>
              <a:rPr lang="en-US"/>
              <a:t>Oxygen Acetylene Cutting Parts</a:t>
            </a:r>
          </a:p>
        </p:txBody>
      </p:sp>
      <p:pic>
        <p:nvPicPr>
          <p:cNvPr id="28676" name="Picture 5">
            <a:extLst>
              <a:ext uri="{FF2B5EF4-FFF2-40B4-BE49-F238E27FC236}">
                <a16:creationId xmlns:a16="http://schemas.microsoft.com/office/drawing/2014/main" id="{F598186C-12A2-41E1-876C-D1FED8BCFB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1905000"/>
            <a:ext cx="2867025"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4">
            <a:extLst>
              <a:ext uri="{FF2B5EF4-FFF2-40B4-BE49-F238E27FC236}">
                <a16:creationId xmlns:a16="http://schemas.microsoft.com/office/drawing/2014/main" id="{B01418EC-4DBA-49D3-B3C1-2E08A1382AEB}"/>
              </a:ext>
            </a:extLst>
          </p:cNvPr>
          <p:cNvSpPr txBox="1">
            <a:spLocks noChangeArrowheads="1"/>
          </p:cNvSpPr>
          <p:nvPr/>
        </p:nvSpPr>
        <p:spPr bwMode="auto">
          <a:xfrm>
            <a:off x="7848600" y="3719513"/>
            <a:ext cx="220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Oxygen Tank</a:t>
            </a:r>
          </a:p>
        </p:txBody>
      </p:sp>
      <p:sp>
        <p:nvSpPr>
          <p:cNvPr id="28678" name="TextBox 8">
            <a:extLst>
              <a:ext uri="{FF2B5EF4-FFF2-40B4-BE49-F238E27FC236}">
                <a16:creationId xmlns:a16="http://schemas.microsoft.com/office/drawing/2014/main" id="{B9254621-8A92-48C1-87BF-90A52108A4BD}"/>
              </a:ext>
            </a:extLst>
          </p:cNvPr>
          <p:cNvSpPr txBox="1">
            <a:spLocks noChangeArrowheads="1"/>
          </p:cNvSpPr>
          <p:nvPr/>
        </p:nvSpPr>
        <p:spPr bwMode="auto">
          <a:xfrm>
            <a:off x="8001000" y="28956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Oxygen Regulator Adjusting Screw</a:t>
            </a:r>
          </a:p>
        </p:txBody>
      </p:sp>
      <p:sp>
        <p:nvSpPr>
          <p:cNvPr id="28679" name="TextBox 9">
            <a:extLst>
              <a:ext uri="{FF2B5EF4-FFF2-40B4-BE49-F238E27FC236}">
                <a16:creationId xmlns:a16="http://schemas.microsoft.com/office/drawing/2014/main" id="{D3E9E92B-453D-44D8-BA7F-0947F8CA898A}"/>
              </a:ext>
            </a:extLst>
          </p:cNvPr>
          <p:cNvSpPr txBox="1">
            <a:spLocks noChangeArrowheads="1"/>
          </p:cNvSpPr>
          <p:nvPr/>
        </p:nvSpPr>
        <p:spPr bwMode="auto">
          <a:xfrm>
            <a:off x="8077200" y="4357688"/>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Safety Chain</a:t>
            </a:r>
          </a:p>
        </p:txBody>
      </p:sp>
      <p:sp>
        <p:nvSpPr>
          <p:cNvPr id="28680" name="TextBox 10">
            <a:extLst>
              <a:ext uri="{FF2B5EF4-FFF2-40B4-BE49-F238E27FC236}">
                <a16:creationId xmlns:a16="http://schemas.microsoft.com/office/drawing/2014/main" id="{7EB29E7D-AE51-427A-AA35-D4795FFC344A}"/>
              </a:ext>
            </a:extLst>
          </p:cNvPr>
          <p:cNvSpPr txBox="1">
            <a:spLocks noChangeArrowheads="1"/>
          </p:cNvSpPr>
          <p:nvPr/>
        </p:nvSpPr>
        <p:spPr bwMode="auto">
          <a:xfrm>
            <a:off x="1828800" y="3048000"/>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Acetylene Regulator Adjusting Screw</a:t>
            </a:r>
          </a:p>
        </p:txBody>
      </p:sp>
      <p:sp>
        <p:nvSpPr>
          <p:cNvPr id="28681" name="TextBox 11">
            <a:extLst>
              <a:ext uri="{FF2B5EF4-FFF2-40B4-BE49-F238E27FC236}">
                <a16:creationId xmlns:a16="http://schemas.microsoft.com/office/drawing/2014/main" id="{8AA62F4C-2D50-46A7-A965-07F1916B99BF}"/>
              </a:ext>
            </a:extLst>
          </p:cNvPr>
          <p:cNvSpPr txBox="1">
            <a:spLocks noChangeArrowheads="1"/>
          </p:cNvSpPr>
          <p:nvPr/>
        </p:nvSpPr>
        <p:spPr bwMode="auto">
          <a:xfrm>
            <a:off x="2057400" y="2413000"/>
            <a:ext cx="228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Acetylene Regulator</a:t>
            </a:r>
          </a:p>
        </p:txBody>
      </p:sp>
      <p:sp>
        <p:nvSpPr>
          <p:cNvPr id="28682" name="TextBox 12">
            <a:extLst>
              <a:ext uri="{FF2B5EF4-FFF2-40B4-BE49-F238E27FC236}">
                <a16:creationId xmlns:a16="http://schemas.microsoft.com/office/drawing/2014/main" id="{22FB2B26-F9EA-4C05-B108-38F95945E3F6}"/>
              </a:ext>
            </a:extLst>
          </p:cNvPr>
          <p:cNvSpPr txBox="1">
            <a:spLocks noChangeArrowheads="1"/>
          </p:cNvSpPr>
          <p:nvPr/>
        </p:nvSpPr>
        <p:spPr bwMode="auto">
          <a:xfrm>
            <a:off x="2293938" y="413385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Acetylene Tank</a:t>
            </a:r>
          </a:p>
        </p:txBody>
      </p:sp>
      <p:sp>
        <p:nvSpPr>
          <p:cNvPr id="28683" name="TextBox 13">
            <a:extLst>
              <a:ext uri="{FF2B5EF4-FFF2-40B4-BE49-F238E27FC236}">
                <a16:creationId xmlns:a16="http://schemas.microsoft.com/office/drawing/2014/main" id="{2067F114-AB85-4F8A-B636-9C5BA29BE7B0}"/>
              </a:ext>
            </a:extLst>
          </p:cNvPr>
          <p:cNvSpPr txBox="1">
            <a:spLocks noChangeArrowheads="1"/>
          </p:cNvSpPr>
          <p:nvPr/>
        </p:nvSpPr>
        <p:spPr bwMode="auto">
          <a:xfrm>
            <a:off x="2754313" y="498316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Gas Lines</a:t>
            </a:r>
          </a:p>
        </p:txBody>
      </p:sp>
      <p:sp>
        <p:nvSpPr>
          <p:cNvPr id="28684" name="TextBox 14">
            <a:extLst>
              <a:ext uri="{FF2B5EF4-FFF2-40B4-BE49-F238E27FC236}">
                <a16:creationId xmlns:a16="http://schemas.microsoft.com/office/drawing/2014/main" id="{DC3AF235-3865-4A05-B302-6DB3A4960DD7}"/>
              </a:ext>
            </a:extLst>
          </p:cNvPr>
          <p:cNvSpPr txBox="1">
            <a:spLocks noChangeArrowheads="1"/>
          </p:cNvSpPr>
          <p:nvPr/>
        </p:nvSpPr>
        <p:spPr bwMode="auto">
          <a:xfrm>
            <a:off x="8153400" y="53578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Cart</a:t>
            </a:r>
          </a:p>
        </p:txBody>
      </p:sp>
      <p:sp>
        <p:nvSpPr>
          <p:cNvPr id="28685" name="TextBox 15">
            <a:extLst>
              <a:ext uri="{FF2B5EF4-FFF2-40B4-BE49-F238E27FC236}">
                <a16:creationId xmlns:a16="http://schemas.microsoft.com/office/drawing/2014/main" id="{D8AD49A2-1401-49DB-A133-9D8BA25CF128}"/>
              </a:ext>
            </a:extLst>
          </p:cNvPr>
          <p:cNvSpPr txBox="1">
            <a:spLocks noChangeArrowheads="1"/>
          </p:cNvSpPr>
          <p:nvPr/>
        </p:nvSpPr>
        <p:spPr bwMode="auto">
          <a:xfrm>
            <a:off x="7734300" y="160020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Oxygen Regulator</a:t>
            </a:r>
          </a:p>
        </p:txBody>
      </p:sp>
      <p:cxnSp>
        <p:nvCxnSpPr>
          <p:cNvPr id="7" name="Straight Arrow Connector 6">
            <a:extLst>
              <a:ext uri="{FF2B5EF4-FFF2-40B4-BE49-F238E27FC236}">
                <a16:creationId xmlns:a16="http://schemas.microsoft.com/office/drawing/2014/main" id="{9DCF89A9-9B01-4516-A3CA-7ED10C08E062}"/>
              </a:ext>
            </a:extLst>
          </p:cNvPr>
          <p:cNvCxnSpPr/>
          <p:nvPr/>
        </p:nvCxnSpPr>
        <p:spPr>
          <a:xfrm flipH="1">
            <a:off x="6269038" y="1808163"/>
            <a:ext cx="1485900" cy="3492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1EC76D7-A563-445A-93EB-31CB72C2F709}"/>
              </a:ext>
            </a:extLst>
          </p:cNvPr>
          <p:cNvCxnSpPr/>
          <p:nvPr/>
        </p:nvCxnSpPr>
        <p:spPr>
          <a:xfrm>
            <a:off x="4305300" y="2608263"/>
            <a:ext cx="723900" cy="5159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D447E6B-4B0F-48EC-8E49-74B66B2EBEC2}"/>
              </a:ext>
            </a:extLst>
          </p:cNvPr>
          <p:cNvCxnSpPr/>
          <p:nvPr/>
        </p:nvCxnSpPr>
        <p:spPr>
          <a:xfrm flipH="1" flipV="1">
            <a:off x="6400800" y="3816350"/>
            <a:ext cx="1447800" cy="1047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41D8FDA-4363-4174-86B7-F69125CB3877}"/>
              </a:ext>
            </a:extLst>
          </p:cNvPr>
          <p:cNvCxnSpPr/>
          <p:nvPr/>
        </p:nvCxnSpPr>
        <p:spPr>
          <a:xfrm flipH="1" flipV="1">
            <a:off x="5791200" y="2393950"/>
            <a:ext cx="2266950" cy="885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07E0BA5-6C90-456B-BEAD-8E66ABF3B4BB}"/>
              </a:ext>
            </a:extLst>
          </p:cNvPr>
          <p:cNvCxnSpPr/>
          <p:nvPr/>
        </p:nvCxnSpPr>
        <p:spPr>
          <a:xfrm>
            <a:off x="3948113" y="3367088"/>
            <a:ext cx="1309687" cy="174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86D6538-B63D-4E58-ADE4-9294E30A86A6}"/>
              </a:ext>
            </a:extLst>
          </p:cNvPr>
          <p:cNvCxnSpPr/>
          <p:nvPr/>
        </p:nvCxnSpPr>
        <p:spPr>
          <a:xfrm flipV="1">
            <a:off x="4000500" y="4191000"/>
            <a:ext cx="1257300" cy="1571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115C01B-DB69-44D1-8112-9EA22F845CF2}"/>
              </a:ext>
            </a:extLst>
          </p:cNvPr>
          <p:cNvCxnSpPr/>
          <p:nvPr/>
        </p:nvCxnSpPr>
        <p:spPr>
          <a:xfrm flipV="1">
            <a:off x="3962400" y="5172075"/>
            <a:ext cx="762000" cy="222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DCA5FF0-BA0A-4961-A3DB-04FD20A56193}"/>
              </a:ext>
            </a:extLst>
          </p:cNvPr>
          <p:cNvCxnSpPr/>
          <p:nvPr/>
        </p:nvCxnSpPr>
        <p:spPr>
          <a:xfrm flipH="1">
            <a:off x="6400800" y="4503738"/>
            <a:ext cx="1714500" cy="1730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1A9A270-044E-491E-8451-A1543A3FA619}"/>
              </a:ext>
            </a:extLst>
          </p:cNvPr>
          <p:cNvCxnSpPr/>
          <p:nvPr/>
        </p:nvCxnSpPr>
        <p:spPr>
          <a:xfrm flipH="1" flipV="1">
            <a:off x="6705600" y="4800600"/>
            <a:ext cx="1447800" cy="742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4D47C7F-163A-491B-9035-6599A3B959C9}"/>
              </a:ext>
            </a:extLst>
          </p:cNvPr>
          <p:cNvSpPr>
            <a:spLocks noGrp="1"/>
          </p:cNvSpPr>
          <p:nvPr>
            <p:ph type="title"/>
          </p:nvPr>
        </p:nvSpPr>
        <p:spPr/>
        <p:txBody>
          <a:bodyPr/>
          <a:lstStyle/>
          <a:p>
            <a:pPr fontAlgn="auto">
              <a:spcAft>
                <a:spcPts val="0"/>
              </a:spcAft>
              <a:defRPr/>
            </a:pPr>
            <a:r>
              <a:rPr lang="en-US"/>
              <a:t>Oxygen Acetylene Regulators</a:t>
            </a:r>
          </a:p>
        </p:txBody>
      </p:sp>
      <p:grpSp>
        <p:nvGrpSpPr>
          <p:cNvPr id="30724" name="Group 12303">
            <a:extLst>
              <a:ext uri="{FF2B5EF4-FFF2-40B4-BE49-F238E27FC236}">
                <a16:creationId xmlns:a16="http://schemas.microsoft.com/office/drawing/2014/main" id="{BA46B6CA-18D3-4F1C-854C-CA03AF149F86}"/>
              </a:ext>
            </a:extLst>
          </p:cNvPr>
          <p:cNvGrpSpPr>
            <a:grpSpLocks/>
          </p:cNvGrpSpPr>
          <p:nvPr/>
        </p:nvGrpSpPr>
        <p:grpSpPr bwMode="auto">
          <a:xfrm>
            <a:off x="1708150" y="1762125"/>
            <a:ext cx="8386763" cy="3209925"/>
            <a:chOff x="184434" y="2569263"/>
            <a:chExt cx="8386708" cy="3210269"/>
          </a:xfrm>
        </p:grpSpPr>
        <p:sp>
          <p:nvSpPr>
            <p:cNvPr id="30726" name="TextBox 9">
              <a:extLst>
                <a:ext uri="{FF2B5EF4-FFF2-40B4-BE49-F238E27FC236}">
                  <a16:creationId xmlns:a16="http://schemas.microsoft.com/office/drawing/2014/main" id="{C740B16F-CC83-40C1-8E09-73B3C10FA878}"/>
                </a:ext>
              </a:extLst>
            </p:cNvPr>
            <p:cNvSpPr txBox="1">
              <a:spLocks noChangeArrowheads="1"/>
            </p:cNvSpPr>
            <p:nvPr/>
          </p:nvSpPr>
          <p:spPr bwMode="auto">
            <a:xfrm>
              <a:off x="3280440" y="3194964"/>
              <a:ext cx="22417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Line Pressure Gauges</a:t>
              </a:r>
            </a:p>
          </p:txBody>
        </p:sp>
        <p:sp>
          <p:nvSpPr>
            <p:cNvPr id="30727" name="TextBox 10">
              <a:extLst>
                <a:ext uri="{FF2B5EF4-FFF2-40B4-BE49-F238E27FC236}">
                  <a16:creationId xmlns:a16="http://schemas.microsoft.com/office/drawing/2014/main" id="{09355BD1-AAB3-4FFD-89AB-17015CD6CF04}"/>
                </a:ext>
              </a:extLst>
            </p:cNvPr>
            <p:cNvSpPr txBox="1">
              <a:spLocks noChangeArrowheads="1"/>
            </p:cNvSpPr>
            <p:nvPr/>
          </p:nvSpPr>
          <p:spPr bwMode="auto">
            <a:xfrm>
              <a:off x="3280038" y="4356958"/>
              <a:ext cx="23968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Regulator Adjusting    Screws</a:t>
              </a:r>
            </a:p>
          </p:txBody>
        </p:sp>
        <p:sp>
          <p:nvSpPr>
            <p:cNvPr id="30728" name="TextBox 11">
              <a:extLst>
                <a:ext uri="{FF2B5EF4-FFF2-40B4-BE49-F238E27FC236}">
                  <a16:creationId xmlns:a16="http://schemas.microsoft.com/office/drawing/2014/main" id="{4956FE88-11D6-4DCA-80FF-E37C37BFCEF6}"/>
                </a:ext>
              </a:extLst>
            </p:cNvPr>
            <p:cNvSpPr txBox="1">
              <a:spLocks noChangeArrowheads="1"/>
            </p:cNvSpPr>
            <p:nvPr/>
          </p:nvSpPr>
          <p:spPr bwMode="auto">
            <a:xfrm>
              <a:off x="647700" y="5410200"/>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Acetylene Regulator</a:t>
              </a:r>
            </a:p>
          </p:txBody>
        </p:sp>
        <p:sp>
          <p:nvSpPr>
            <p:cNvPr id="30729" name="TextBox 12">
              <a:extLst>
                <a:ext uri="{FF2B5EF4-FFF2-40B4-BE49-F238E27FC236}">
                  <a16:creationId xmlns:a16="http://schemas.microsoft.com/office/drawing/2014/main" id="{9C0795A1-8BD0-4443-910B-A8D652E1B8C2}"/>
                </a:ext>
              </a:extLst>
            </p:cNvPr>
            <p:cNvSpPr txBox="1">
              <a:spLocks noChangeArrowheads="1"/>
            </p:cNvSpPr>
            <p:nvPr/>
          </p:nvSpPr>
          <p:spPr bwMode="auto">
            <a:xfrm>
              <a:off x="838200" y="4191000"/>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Acetylene Tank</a:t>
              </a:r>
            </a:p>
          </p:txBody>
        </p:sp>
        <p:sp>
          <p:nvSpPr>
            <p:cNvPr id="30730" name="TextBox 13">
              <a:extLst>
                <a:ext uri="{FF2B5EF4-FFF2-40B4-BE49-F238E27FC236}">
                  <a16:creationId xmlns:a16="http://schemas.microsoft.com/office/drawing/2014/main" id="{72432B1E-41EC-4777-856B-8859AFBBCADD}"/>
                </a:ext>
              </a:extLst>
            </p:cNvPr>
            <p:cNvSpPr txBox="1">
              <a:spLocks noChangeArrowheads="1"/>
            </p:cNvSpPr>
            <p:nvPr/>
          </p:nvSpPr>
          <p:spPr bwMode="auto">
            <a:xfrm>
              <a:off x="3789259" y="5225534"/>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Gas Lines</a:t>
              </a:r>
            </a:p>
          </p:txBody>
        </p:sp>
        <p:sp>
          <p:nvSpPr>
            <p:cNvPr id="30731" name="TextBox 14">
              <a:extLst>
                <a:ext uri="{FF2B5EF4-FFF2-40B4-BE49-F238E27FC236}">
                  <a16:creationId xmlns:a16="http://schemas.microsoft.com/office/drawing/2014/main" id="{A284EBAB-F77B-4EE2-AFCF-11F703DE5BEA}"/>
                </a:ext>
              </a:extLst>
            </p:cNvPr>
            <p:cNvSpPr txBox="1">
              <a:spLocks noChangeArrowheads="1"/>
            </p:cNvSpPr>
            <p:nvPr/>
          </p:nvSpPr>
          <p:spPr bwMode="auto">
            <a:xfrm>
              <a:off x="3158490" y="2569263"/>
              <a:ext cx="2781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Bottle Pressure Gauges</a:t>
              </a:r>
            </a:p>
          </p:txBody>
        </p:sp>
        <p:sp>
          <p:nvSpPr>
            <p:cNvPr id="30732" name="TextBox 15">
              <a:extLst>
                <a:ext uri="{FF2B5EF4-FFF2-40B4-BE49-F238E27FC236}">
                  <a16:creationId xmlns:a16="http://schemas.microsoft.com/office/drawing/2014/main" id="{30536CC8-83C6-40FB-A925-E421176E8915}"/>
                </a:ext>
              </a:extLst>
            </p:cNvPr>
            <p:cNvSpPr txBox="1">
              <a:spLocks noChangeArrowheads="1"/>
            </p:cNvSpPr>
            <p:nvPr/>
          </p:nvSpPr>
          <p:spPr bwMode="auto">
            <a:xfrm>
              <a:off x="6115050" y="5403678"/>
              <a:ext cx="2171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latin typeface="Arial" panose="020B0604020202020204" pitchFamily="34" charset="0"/>
                  <a:cs typeface="Arial" panose="020B0604020202020204" pitchFamily="34" charset="0"/>
                </a:rPr>
                <a:t>Oxygen Regulator</a:t>
              </a:r>
            </a:p>
          </p:txBody>
        </p:sp>
        <p:pic>
          <p:nvPicPr>
            <p:cNvPr id="30733" name="Picture 1">
              <a:extLst>
                <a:ext uri="{FF2B5EF4-FFF2-40B4-BE49-F238E27FC236}">
                  <a16:creationId xmlns:a16="http://schemas.microsoft.com/office/drawing/2014/main" id="{4E158003-B8A8-4181-8BC0-6895DBE18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434" y="3194964"/>
              <a:ext cx="2983870" cy="19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7">
              <a:extLst>
                <a:ext uri="{FF2B5EF4-FFF2-40B4-BE49-F238E27FC236}">
                  <a16:creationId xmlns:a16="http://schemas.microsoft.com/office/drawing/2014/main" id="{6E0B3C6A-BA6D-4DDA-A44A-7E5386FA19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95783" y="3194964"/>
              <a:ext cx="2875359" cy="191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a:extLst>
                <a:ext uri="{FF2B5EF4-FFF2-40B4-BE49-F238E27FC236}">
                  <a16:creationId xmlns:a16="http://schemas.microsoft.com/office/drawing/2014/main" id="{132F942C-E8F7-46AC-A34C-772F35D5F431}"/>
                </a:ext>
              </a:extLst>
            </p:cNvPr>
            <p:cNvCxnSpPr/>
            <p:nvPr/>
          </p:nvCxnSpPr>
          <p:spPr>
            <a:xfrm flipV="1">
              <a:off x="5426325" y="4356980"/>
              <a:ext cx="1838313" cy="242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3DA50BF-BF17-45EB-90FE-AF1E9F8D3593}"/>
                </a:ext>
              </a:extLst>
            </p:cNvPr>
            <p:cNvCxnSpPr/>
            <p:nvPr/>
          </p:nvCxnSpPr>
          <p:spPr>
            <a:xfrm flipH="1">
              <a:off x="2057672" y="4560201"/>
              <a:ext cx="1100131" cy="16353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ECD0B0B-0E7D-4CA4-8428-A0E789F50CA6}"/>
                </a:ext>
              </a:extLst>
            </p:cNvPr>
            <p:cNvCxnSpPr/>
            <p:nvPr/>
          </p:nvCxnSpPr>
          <p:spPr>
            <a:xfrm>
              <a:off x="4953253" y="3505988"/>
              <a:ext cx="1392229" cy="4556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5040E22-B3EC-4642-A8D0-39AA46DC55A5}"/>
                </a:ext>
              </a:extLst>
            </p:cNvPr>
            <p:cNvCxnSpPr>
              <a:stCxn id="30726" idx="1"/>
            </p:cNvCxnSpPr>
            <p:nvPr/>
          </p:nvCxnSpPr>
          <p:spPr>
            <a:xfrm rot="10800000" flipV="1">
              <a:off x="1295677" y="3518690"/>
              <a:ext cx="1984362" cy="396918"/>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84B95AE-CC89-442B-8760-6768F20D9EE0}"/>
                </a:ext>
              </a:extLst>
            </p:cNvPr>
            <p:cNvCxnSpPr/>
            <p:nvPr/>
          </p:nvCxnSpPr>
          <p:spPr>
            <a:xfrm>
              <a:off x="5705723" y="2820115"/>
              <a:ext cx="1762113" cy="68587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3FC99EB-4A45-46BA-B15D-EE6205DEA13F}"/>
                </a:ext>
              </a:extLst>
            </p:cNvPr>
            <p:cNvCxnSpPr>
              <a:stCxn id="30731" idx="1"/>
            </p:cNvCxnSpPr>
            <p:nvPr/>
          </p:nvCxnSpPr>
          <p:spPr>
            <a:xfrm flipH="1">
              <a:off x="1905273" y="2753433"/>
              <a:ext cx="1252530" cy="5048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EF9218A-095A-48C4-A908-24FCCE72AFA5}"/>
                </a:ext>
              </a:extLst>
            </p:cNvPr>
            <p:cNvCxnSpPr/>
            <p:nvPr/>
          </p:nvCxnSpPr>
          <p:spPr>
            <a:xfrm flipH="1" flipV="1">
              <a:off x="2438669" y="5104773"/>
              <a:ext cx="1350954" cy="2794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08D6D1B-6AE6-4D22-AE7E-8B23FD5F11F4}"/>
                </a:ext>
              </a:extLst>
            </p:cNvPr>
            <p:cNvCxnSpPr/>
            <p:nvPr/>
          </p:nvCxnSpPr>
          <p:spPr>
            <a:xfrm flipV="1">
              <a:off x="5010402" y="5104773"/>
              <a:ext cx="1390641" cy="3397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4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schemas.microsoft.com/sharepoint/v3"/>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http://purl.org/dc/dcmitype/"/>
    <ds:schemaRef ds:uri="http://schemas.microsoft.com/office/2006/documentManagement/types"/>
    <ds:schemaRef ds:uri="05d88611-e516-4d1a-b12e-39107e78b3d0"/>
    <ds:schemaRef ds:uri="56ea17bb-c96d-4826-b465-01eec0dd23dd"/>
    <ds:schemaRef ds:uri="http://www.w3.org/XML/1998/namespace"/>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125</TotalTime>
  <Words>1487</Words>
  <Application>Microsoft Office PowerPoint</Application>
  <PresentationFormat>Widescreen</PresentationFormat>
  <Paragraphs>288</Paragraphs>
  <Slides>40</Slides>
  <Notes>37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Calibri</vt:lpstr>
      <vt:lpstr>Arial</vt:lpstr>
      <vt:lpstr>Open Sans</vt:lpstr>
      <vt:lpstr>Open Sans SemiBold</vt:lpstr>
      <vt:lpstr>.AppleSystemUIFont</vt:lpstr>
      <vt:lpstr>Times New Roman</vt:lpstr>
      <vt:lpstr>Stencil</vt:lpstr>
      <vt:lpstr>2_Office Theme</vt:lpstr>
      <vt:lpstr>3_Office Theme</vt:lpstr>
      <vt:lpstr>4_Office Theme</vt:lpstr>
      <vt:lpstr>PowerPoint Presentation</vt:lpstr>
      <vt:lpstr>PowerPoint Presentation</vt:lpstr>
      <vt:lpstr>Oxygen Acetylene Cutting</vt:lpstr>
      <vt:lpstr>Plasma Cutting</vt:lpstr>
      <vt:lpstr>Dross</vt:lpstr>
      <vt:lpstr>Plasma</vt:lpstr>
      <vt:lpstr>Oxygen Acetylene vs. Plasma Cutting</vt:lpstr>
      <vt:lpstr>Oxygen Acetylene Cutting Parts</vt:lpstr>
      <vt:lpstr>Oxygen Acetylene Regulators</vt:lpstr>
      <vt:lpstr>Oxygen Acetylene Cutting Torch Parts</vt:lpstr>
      <vt:lpstr>Oxygen Acetylene Cutting Setup</vt:lpstr>
      <vt:lpstr>Oxygen Acetylene Cutting Setup</vt:lpstr>
      <vt:lpstr>Oxygen Acetylene Cutting Setup</vt:lpstr>
      <vt:lpstr>Oxygen Acetylene Cutting Setup</vt:lpstr>
      <vt:lpstr>Oxygen Acetylene Cutting Setup</vt:lpstr>
      <vt:lpstr>Oxygen Acetylene Cutting Setup</vt:lpstr>
      <vt:lpstr>Oxygen Acetylene Cutting Operation</vt:lpstr>
      <vt:lpstr>Oxygen Acetylene Cutting Operation</vt:lpstr>
      <vt:lpstr>Oxygen Acetylene Cutting Operation</vt:lpstr>
      <vt:lpstr>Oxygen Acetylene Cutting Operation</vt:lpstr>
      <vt:lpstr>Plasma Cutting Torch</vt:lpstr>
      <vt:lpstr>Plasma Cutting Power Supply Parts</vt:lpstr>
      <vt:lpstr>Plasma Cutting Torch Parts</vt:lpstr>
      <vt:lpstr>Plasma Cutting Operation</vt:lpstr>
      <vt:lpstr>Plasma Cutting Operation</vt:lpstr>
      <vt:lpstr>Plasma Cutting Operation</vt:lpstr>
      <vt:lpstr>Cutting Projects</vt:lpstr>
      <vt:lpstr>Cutting Projects Assignments</vt:lpstr>
      <vt:lpstr>Cutting Process Basic Assignment</vt:lpstr>
      <vt:lpstr>Cutting Process Basic Assignment</vt:lpstr>
      <vt:lpstr>Cutting Process Basic Assignment Rubric</vt:lpstr>
      <vt:lpstr>Receiver Hitch Tube Project</vt:lpstr>
      <vt:lpstr>Receiver Hitch Tube Project</vt:lpstr>
      <vt:lpstr>Texas Hitch Cover</vt:lpstr>
      <vt:lpstr>Other Hitch Cover Suggestions</vt:lpstr>
      <vt:lpstr>Receiver Hitch Tube Project Rubric</vt:lpstr>
      <vt:lpstr>Address Boot Scraper</vt:lpstr>
      <vt:lpstr>Address Boot Scraper</vt:lpstr>
      <vt:lpstr>Address Boot Scraper Rubric</vt:lpstr>
      <vt:lpstr>Personal Protective Equipment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17</cp:revision>
  <cp:lastPrinted>2017-07-07T16:17:37Z</cp:lastPrinted>
  <dcterms:created xsi:type="dcterms:W3CDTF">2017-07-11T23:58:30Z</dcterms:created>
  <dcterms:modified xsi:type="dcterms:W3CDTF">2017-07-14T20:18:48Z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