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sldIdLst>
    <p:sldId id="321" r:id="rId6"/>
    <p:sldId id="319" r:id="rId7"/>
    <p:sldId id="323" r:id="rId8"/>
    <p:sldId id="324" r:id="rId9"/>
    <p:sldId id="325" r:id="rId10"/>
    <p:sldId id="326" r:id="rId11"/>
    <p:sldId id="327" r:id="rId12"/>
    <p:sldId id="328" r:id="rId13"/>
    <p:sldId id="329" r:id="rId14"/>
    <p:sldId id="333" r:id="rId15"/>
    <p:sldId id="330" r:id="rId16"/>
    <p:sldId id="331" r:id="rId17"/>
    <p:sldId id="332" r:id="rId18"/>
    <p:sldId id="33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Vocabulary</a:t>
            </a:r>
          </a:p>
          <a:p>
            <a:pPr lvl="1"/>
            <a:r>
              <a:rPr lang="en-US" dirty="0"/>
              <a:t>For Audio Recording</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Sound card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An electronic piece of equipment added to a computer, usually as a plug-in card, that can record and play back sound </a:t>
            </a:r>
          </a:p>
          <a:p>
            <a:pPr lvl="1"/>
            <a:endParaRPr lang="en-US" dirty="0"/>
          </a:p>
        </p:txBody>
      </p:sp>
    </p:spTree>
    <p:extLst>
      <p:ext uri="{BB962C8B-B14F-4D97-AF65-F5344CB8AC3E}">
        <p14:creationId xmlns:p14="http://schemas.microsoft.com/office/powerpoint/2010/main" val="340393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Sound clip</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short piece of sound taken from a longer feature; may also refer to a short sound recording inserted into a longer presentation such as a newscast </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Sound wave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wave of alternating high and low pressure areas moving through the air caused by the vibration of an object or vocal chord </a:t>
            </a:r>
          </a:p>
          <a:p>
            <a:pPr lvl="1"/>
            <a:endParaRPr lang="en-US" dirty="0"/>
          </a:p>
        </p:txBody>
      </p:sp>
    </p:spTree>
    <p:extLst>
      <p:ext uri="{BB962C8B-B14F-4D97-AF65-F5344CB8AC3E}">
        <p14:creationId xmlns:p14="http://schemas.microsoft.com/office/powerpoint/2010/main" val="390899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Volume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loudness of sound </a:t>
            </a:r>
          </a:p>
          <a:p>
            <a:pPr lvl="1"/>
            <a:endParaRPr lang="en-US" dirty="0"/>
          </a:p>
        </p:txBody>
      </p:sp>
      <p:pic>
        <p:nvPicPr>
          <p:cNvPr id="4" name="Picture 3">
            <a:extLst>
              <a:ext uri="{FF2B5EF4-FFF2-40B4-BE49-F238E27FC236}">
                <a16:creationId xmlns:a16="http://schemas.microsoft.com/office/drawing/2014/main" id="{E579F261-B39B-4188-B29E-2E5B9E798D45}"/>
              </a:ext>
            </a:extLst>
          </p:cNvPr>
          <p:cNvPicPr>
            <a:picLocks noChangeAspect="1"/>
          </p:cNvPicPr>
          <p:nvPr/>
        </p:nvPicPr>
        <p:blipFill>
          <a:blip r:embed="rId2"/>
          <a:stretch>
            <a:fillRect/>
          </a:stretch>
        </p:blipFill>
        <p:spPr>
          <a:xfrm>
            <a:off x="5091695" y="2652507"/>
            <a:ext cx="1966402" cy="2940457"/>
          </a:xfrm>
          <a:prstGeom prst="rect">
            <a:avLst/>
          </a:prstGeom>
        </p:spPr>
      </p:pic>
    </p:spTree>
    <p:extLst>
      <p:ext uri="{BB962C8B-B14F-4D97-AF65-F5344CB8AC3E}">
        <p14:creationId xmlns:p14="http://schemas.microsoft.com/office/powerpoint/2010/main" val="370079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.wav</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format for storing sound in computer files </a:t>
            </a:r>
          </a:p>
          <a:p>
            <a:pPr lvl="1"/>
            <a:endParaRPr lang="en-US" dirty="0"/>
          </a:p>
        </p:txBody>
      </p:sp>
      <p:pic>
        <p:nvPicPr>
          <p:cNvPr id="5" name="Picture 4">
            <a:extLst>
              <a:ext uri="{FF2B5EF4-FFF2-40B4-BE49-F238E27FC236}">
                <a16:creationId xmlns:a16="http://schemas.microsoft.com/office/drawing/2014/main" id="{0B79CDDB-089D-4E2D-9B15-8B5F754E22A0}"/>
              </a:ext>
            </a:extLst>
          </p:cNvPr>
          <p:cNvPicPr>
            <a:picLocks noChangeAspect="1"/>
          </p:cNvPicPr>
          <p:nvPr/>
        </p:nvPicPr>
        <p:blipFill>
          <a:blip r:embed="rId2"/>
          <a:stretch>
            <a:fillRect/>
          </a:stretch>
        </p:blipFill>
        <p:spPr>
          <a:xfrm>
            <a:off x="4670676" y="3080668"/>
            <a:ext cx="3267742" cy="1984161"/>
          </a:xfrm>
          <a:prstGeom prst="rect">
            <a:avLst/>
          </a:prstGeom>
        </p:spPr>
      </p:pic>
    </p:spTree>
    <p:extLst>
      <p:ext uri="{BB962C8B-B14F-4D97-AF65-F5344CB8AC3E}">
        <p14:creationId xmlns:p14="http://schemas.microsoft.com/office/powerpoint/2010/main" val="52327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Audio</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Sound, especially recorded and/or reproduced sound </a:t>
            </a:r>
          </a:p>
          <a:p>
            <a:pPr lvl="1"/>
            <a:endParaRPr lang="en-US" dirty="0"/>
          </a:p>
        </p:txBody>
      </p:sp>
      <p:pic>
        <p:nvPicPr>
          <p:cNvPr id="4" name="Picture 3">
            <a:extLst>
              <a:ext uri="{FF2B5EF4-FFF2-40B4-BE49-F238E27FC236}">
                <a16:creationId xmlns:a16="http://schemas.microsoft.com/office/drawing/2014/main" id="{8DECD669-5F38-47AA-8475-1FC489907735}"/>
              </a:ext>
            </a:extLst>
          </p:cNvPr>
          <p:cNvPicPr>
            <a:picLocks noChangeAspect="1"/>
          </p:cNvPicPr>
          <p:nvPr/>
        </p:nvPicPr>
        <p:blipFill>
          <a:blip r:embed="rId2"/>
          <a:stretch>
            <a:fillRect/>
          </a:stretch>
        </p:blipFill>
        <p:spPr>
          <a:xfrm>
            <a:off x="5151577" y="2907661"/>
            <a:ext cx="1788433" cy="2680496"/>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Frequency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number of vibrations or waves per unit of time, usually given in cycles per second</a:t>
            </a:r>
          </a:p>
          <a:p>
            <a:pPr lvl="1"/>
            <a:endParaRPr lang="en-US" dirty="0"/>
          </a:p>
        </p:txBody>
      </p:sp>
      <p:pic>
        <p:nvPicPr>
          <p:cNvPr id="4" name="Picture 3">
            <a:extLst>
              <a:ext uri="{FF2B5EF4-FFF2-40B4-BE49-F238E27FC236}">
                <a16:creationId xmlns:a16="http://schemas.microsoft.com/office/drawing/2014/main" id="{11F97CEF-C994-41A5-B3A4-5FF5640428BF}"/>
              </a:ext>
            </a:extLst>
          </p:cNvPr>
          <p:cNvPicPr>
            <a:picLocks noChangeAspect="1"/>
          </p:cNvPicPr>
          <p:nvPr/>
        </p:nvPicPr>
        <p:blipFill>
          <a:blip r:embed="rId2"/>
          <a:stretch>
            <a:fillRect/>
          </a:stretch>
        </p:blipFill>
        <p:spPr>
          <a:xfrm>
            <a:off x="4308862" y="2930255"/>
            <a:ext cx="3857839" cy="2542886"/>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Microphone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An instrument that converts sound waves into an electric signal: used mostly for sound recording and/or reproduction </a:t>
            </a:r>
          </a:p>
          <a:p>
            <a:pPr lvl="1"/>
            <a:endParaRPr lang="en-US" dirty="0"/>
          </a:p>
        </p:txBody>
      </p:sp>
      <p:pic>
        <p:nvPicPr>
          <p:cNvPr id="4" name="Picture 3">
            <a:extLst>
              <a:ext uri="{FF2B5EF4-FFF2-40B4-BE49-F238E27FC236}">
                <a16:creationId xmlns:a16="http://schemas.microsoft.com/office/drawing/2014/main" id="{FDC7A04F-8F23-4393-B41A-870235D856F4}"/>
              </a:ext>
            </a:extLst>
          </p:cNvPr>
          <p:cNvPicPr>
            <a:picLocks noChangeAspect="1"/>
          </p:cNvPicPr>
          <p:nvPr/>
        </p:nvPicPr>
        <p:blipFill>
          <a:blip r:embed="rId2"/>
          <a:stretch>
            <a:fillRect/>
          </a:stretch>
        </p:blipFill>
        <p:spPr>
          <a:xfrm>
            <a:off x="4479902" y="3148219"/>
            <a:ext cx="3464904" cy="2301017"/>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Pitch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characteristic of sound determined by the frequency of the sound waves </a:t>
            </a:r>
          </a:p>
          <a:p>
            <a:pPr lvl="1"/>
            <a:endParaRPr lang="en-US" dirty="0"/>
          </a:p>
        </p:txBody>
      </p:sp>
      <p:pic>
        <p:nvPicPr>
          <p:cNvPr id="4" name="Picture 3">
            <a:extLst>
              <a:ext uri="{FF2B5EF4-FFF2-40B4-BE49-F238E27FC236}">
                <a16:creationId xmlns:a16="http://schemas.microsoft.com/office/drawing/2014/main" id="{8D65976A-2EAD-4B3F-A45E-23FCC14B3C0D}"/>
              </a:ext>
            </a:extLst>
          </p:cNvPr>
          <p:cNvPicPr>
            <a:picLocks noChangeAspect="1"/>
          </p:cNvPicPr>
          <p:nvPr/>
        </p:nvPicPr>
        <p:blipFill>
          <a:blip r:embed="rId2"/>
          <a:stretch>
            <a:fillRect/>
          </a:stretch>
        </p:blipFill>
        <p:spPr>
          <a:xfrm>
            <a:off x="4183873" y="2992936"/>
            <a:ext cx="3704125" cy="2420517"/>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PSA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Abbreviation for Public Service Announcement</a:t>
            </a:r>
          </a:p>
          <a:p>
            <a:pPr lvl="1"/>
            <a:r>
              <a:rPr lang="en-US" dirty="0"/>
              <a:t>A message prepared for media to deliver a message of public interest or benefit: usually from a non-profit, charitable, or government organization </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Script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Written text of words to be spoken, particularly for stage, film, radio or television </a:t>
            </a:r>
          </a:p>
          <a:p>
            <a:pPr lvl="1"/>
            <a:endParaRPr lang="en-US" dirty="0"/>
          </a:p>
        </p:txBody>
      </p:sp>
      <p:pic>
        <p:nvPicPr>
          <p:cNvPr id="4" name="Picture 3">
            <a:extLst>
              <a:ext uri="{FF2B5EF4-FFF2-40B4-BE49-F238E27FC236}">
                <a16:creationId xmlns:a16="http://schemas.microsoft.com/office/drawing/2014/main" id="{A2882089-64F4-4488-BF8F-FB480FD216E5}"/>
              </a:ext>
            </a:extLst>
          </p:cNvPr>
          <p:cNvPicPr>
            <a:picLocks noChangeAspect="1"/>
          </p:cNvPicPr>
          <p:nvPr/>
        </p:nvPicPr>
        <p:blipFill>
          <a:blip r:embed="rId2"/>
          <a:stretch>
            <a:fillRect/>
          </a:stretch>
        </p:blipFill>
        <p:spPr>
          <a:xfrm>
            <a:off x="5047878" y="2929005"/>
            <a:ext cx="2109399" cy="2828789"/>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Sound bite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sampling or short piece of speech taken from a longer speech or dialog </a:t>
            </a:r>
          </a:p>
          <a:p>
            <a:pPr lvl="1"/>
            <a:endParaRPr lang="en-US" dirty="0"/>
          </a:p>
        </p:txBody>
      </p:sp>
      <p:pic>
        <p:nvPicPr>
          <p:cNvPr id="4" name="Picture 3">
            <a:extLst>
              <a:ext uri="{FF2B5EF4-FFF2-40B4-BE49-F238E27FC236}">
                <a16:creationId xmlns:a16="http://schemas.microsoft.com/office/drawing/2014/main" id="{B0D60B7D-91C7-48EE-8561-AC747E3B058F}"/>
              </a:ext>
            </a:extLst>
          </p:cNvPr>
          <p:cNvPicPr>
            <a:picLocks noChangeAspect="1"/>
          </p:cNvPicPr>
          <p:nvPr/>
        </p:nvPicPr>
        <p:blipFill>
          <a:blip r:embed="rId2"/>
          <a:stretch>
            <a:fillRect/>
          </a:stretch>
        </p:blipFill>
        <p:spPr>
          <a:xfrm>
            <a:off x="4531160" y="2947131"/>
            <a:ext cx="3727640" cy="2485093"/>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schemas.microsoft.com/office/2006/documentManagement/types"/>
    <ds:schemaRef ds:uri="http://schemas.microsoft.com/office/2006/metadata/properties"/>
    <ds:schemaRef ds:uri="http://schemas.microsoft.com/sharepoint/v3"/>
    <ds:schemaRef ds:uri="http://purl.org/dc/terms/"/>
    <ds:schemaRef ds:uri="http://schemas.microsoft.com/office/infopath/2007/PartnerControls"/>
    <ds:schemaRef ds:uri="05d88611-e516-4d1a-b12e-39107e78b3d0"/>
    <ds:schemaRef ds:uri="http://schemas.openxmlformats.org/package/2006/metadata/core-properties"/>
    <ds:schemaRef ds:uri="56ea17bb-c96d-4826-b465-01eec0dd23d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149</TotalTime>
  <Words>226</Words>
  <Application>Microsoft Office PowerPoint</Application>
  <PresentationFormat>Widescreen</PresentationFormat>
  <Paragraphs>27</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Audio</vt:lpstr>
      <vt:lpstr>Frequency</vt:lpstr>
      <vt:lpstr>Microphone</vt:lpstr>
      <vt:lpstr>Pitch</vt:lpstr>
      <vt:lpstr>PSA</vt:lpstr>
      <vt:lpstr>Script</vt:lpstr>
      <vt:lpstr>Sound bite</vt:lpstr>
      <vt:lpstr>Sound card</vt:lpstr>
      <vt:lpstr>Sound clip</vt:lpstr>
      <vt:lpstr>Sound wave</vt:lpstr>
      <vt:lpstr>Volume</vt:lpstr>
      <vt:lpstr>.wav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5</cp:revision>
  <cp:lastPrinted>2017-07-07T16:17:37Z</cp:lastPrinted>
  <dcterms:created xsi:type="dcterms:W3CDTF">2017-07-11T23:58:30Z</dcterms:created>
  <dcterms:modified xsi:type="dcterms:W3CDTF">2017-07-25T22:27:13Z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