
<file path=[Content_Types].xml><?xml version="1.0" encoding="utf-8"?>
<Types xmlns="http://schemas.openxmlformats.org/package/2006/content-types">
  <Default Extension="png" ContentType="image/png"/>
  <Default Extension="jpeg" ContentType="image/jpeg"/>
  <Default Extension="wmf" ContentType="image/x-wmf"/>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48" r:id="rId4"/>
    <p:sldMasterId id="2147483761" r:id="rId5"/>
  </p:sldMasterIdLst>
  <p:notesMasterIdLst>
    <p:notesMasterId r:id="rId36"/>
  </p:notesMasterIdLst>
  <p:handoutMasterIdLst>
    <p:handoutMasterId r:id="rId37"/>
  </p:handoutMasterIdLst>
  <p:sldIdLst>
    <p:sldId id="322" r:id="rId6"/>
    <p:sldId id="319" r:id="rId7"/>
    <p:sldId id="323" r:id="rId8"/>
    <p:sldId id="324" r:id="rId9"/>
    <p:sldId id="325" r:id="rId10"/>
    <p:sldId id="326" r:id="rId11"/>
    <p:sldId id="327" r:id="rId12"/>
    <p:sldId id="328" r:id="rId13"/>
    <p:sldId id="329" r:id="rId14"/>
    <p:sldId id="330" r:id="rId15"/>
    <p:sldId id="331" r:id="rId16"/>
    <p:sldId id="332" r:id="rId17"/>
    <p:sldId id="333" r:id="rId18"/>
    <p:sldId id="334" r:id="rId19"/>
    <p:sldId id="335" r:id="rId20"/>
    <p:sldId id="336" r:id="rId21"/>
    <p:sldId id="337" r:id="rId22"/>
    <p:sldId id="338" r:id="rId23"/>
    <p:sldId id="339" r:id="rId24"/>
    <p:sldId id="340" r:id="rId25"/>
    <p:sldId id="341" r:id="rId26"/>
    <p:sldId id="342" r:id="rId27"/>
    <p:sldId id="343" r:id="rId28"/>
    <p:sldId id="344" r:id="rId29"/>
    <p:sldId id="345" r:id="rId30"/>
    <p:sldId id="346" r:id="rId31"/>
    <p:sldId id="347" r:id="rId32"/>
    <p:sldId id="348" r:id="rId33"/>
    <p:sldId id="349" r:id="rId34"/>
    <p:sldId id="350" r:id="rId35"/>
  </p:sldIdLst>
  <p:sldSz cx="12192000" cy="6858000"/>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536" userDrawn="1">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Chris Cambron" initials="CC" lastIdx="1" clrIdx="0">
    <p:extLst/>
  </p:cmAuthor>
  <p:cmAuthor id="2" name="Chris Cambron" initials="CC [2]" lastIdx="1" clrIdx="1">
    <p:extLst/>
  </p:cmAuthor>
  <p:cmAuthor id="3" name="Chris Cambron" initials="CC [3]" lastIdx="1" clrIdx="2">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E7CBE"/>
    <a:srgbClr val="D60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525" autoAdjust="0"/>
    <p:restoredTop sz="80851" autoAdjust="0"/>
  </p:normalViewPr>
  <p:slideViewPr>
    <p:cSldViewPr snapToGrid="0">
      <p:cViewPr varScale="1">
        <p:scale>
          <a:sx n="69" d="100"/>
          <a:sy n="69" d="100"/>
        </p:scale>
        <p:origin x="1253" y="77"/>
      </p:cViewPr>
      <p:guideLst>
        <p:guide orient="horz" pos="1536"/>
        <p:guide pos="3840"/>
      </p:guideLst>
    </p:cSldViewPr>
  </p:slideViewPr>
  <p:outlineViewPr>
    <p:cViewPr>
      <p:scale>
        <a:sx n="33" d="100"/>
        <a:sy n="33" d="100"/>
      </p:scale>
      <p:origin x="0" y="0"/>
    </p:cViewPr>
  </p:outlineViewPr>
  <p:notesTextViewPr>
    <p:cViewPr>
      <p:scale>
        <a:sx n="1" d="1"/>
        <a:sy n="1" d="1"/>
      </p:scale>
      <p:origin x="0" y="0"/>
    </p:cViewPr>
  </p:notesTextViewPr>
  <p:sorterViewPr>
    <p:cViewPr>
      <p:scale>
        <a:sx n="66" d="100"/>
        <a:sy n="66" d="100"/>
      </p:scale>
      <p:origin x="0" y="0"/>
    </p:cViewPr>
  </p:sorterViewPr>
  <p:notesViewPr>
    <p:cSldViewPr snapToGrid="0">
      <p:cViewPr varScale="1">
        <p:scale>
          <a:sx n="64" d="100"/>
          <a:sy n="64" d="100"/>
        </p:scale>
        <p:origin x="2395" y="86"/>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presProps" Target="presProps.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tableStyles" Target="tableStyles.xml"/><Relationship Id="rId7" Type="http://schemas.openxmlformats.org/officeDocument/2006/relationships/slide" Target="slides/slide2.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41"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handoutMaster" Target="handoutMasters/handoutMaster1.xml"/><Relationship Id="rId40" Type="http://schemas.openxmlformats.org/officeDocument/2006/relationships/viewProps" Target="viewProp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notesMaster" Target="notesMasters/notesMaster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microsoft.com/office/2015/10/relationships/revisionInfo" Target="revisionInfo.xml"/><Relationship Id="rId8" Type="http://schemas.openxmlformats.org/officeDocument/2006/relationships/slide" Target="slides/slide3.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commentAuthors" Target="commentAuthors.xml"/></Relationships>
</file>

<file path=ppt/diagrams/colors1.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34BAD58-E2A9-44B5-B606-0F0E844852AD}" type="doc">
      <dgm:prSet loTypeId="urn:microsoft.com/office/officeart/2005/8/layout/pyramid1" loCatId="pyramid" qsTypeId="urn:microsoft.com/office/officeart/2005/8/quickstyle/simple1" qsCatId="simple" csTypeId="urn:microsoft.com/office/officeart/2005/8/colors/accent0_1" csCatId="mainScheme" phldr="1"/>
      <dgm:spPr/>
    </dgm:pt>
    <dgm:pt modelId="{A843FE9D-5A27-4EE3-B609-01015A828657}">
      <dgm:prSet/>
      <dgm:spPr/>
      <dgm:t>
        <a:bodyPr/>
        <a:lstStyle/>
        <a:p>
          <a:r>
            <a:rPr lang="en-US" dirty="0"/>
            <a:t>Security of: body, employment, resources, morality, the family, health and property</a:t>
          </a:r>
        </a:p>
      </dgm:t>
    </dgm:pt>
    <dgm:pt modelId="{8E9557EB-B802-46BF-B5D8-8B72BF78F86E}" type="parTrans" cxnId="{F3FD36E2-B63C-4553-8AD6-893B9A731964}">
      <dgm:prSet/>
      <dgm:spPr/>
      <dgm:t>
        <a:bodyPr/>
        <a:lstStyle/>
        <a:p>
          <a:endParaRPr lang="en-US"/>
        </a:p>
      </dgm:t>
    </dgm:pt>
    <dgm:pt modelId="{24C5BA47-F5CE-4A9A-9D9E-F9D1E80941E1}" type="sibTrans" cxnId="{F3FD36E2-B63C-4553-8AD6-893B9A731964}">
      <dgm:prSet/>
      <dgm:spPr/>
      <dgm:t>
        <a:bodyPr/>
        <a:lstStyle/>
        <a:p>
          <a:endParaRPr lang="en-US"/>
        </a:p>
      </dgm:t>
    </dgm:pt>
    <dgm:pt modelId="{38F1524E-C6CE-4E2F-9779-B9CB9956D924}">
      <dgm:prSet/>
      <dgm:spPr/>
      <dgm:t>
        <a:bodyPr/>
        <a:lstStyle/>
        <a:p>
          <a:r>
            <a:rPr lang="en-US" dirty="0"/>
            <a:t>Breathing, food, water, sleep, homeostasis and excretion</a:t>
          </a:r>
        </a:p>
      </dgm:t>
    </dgm:pt>
    <dgm:pt modelId="{B95DBE40-CF02-42D8-94F6-43157D08414F}" type="parTrans" cxnId="{E1C2FFB2-9562-43B4-8D02-74F43F384406}">
      <dgm:prSet/>
      <dgm:spPr/>
      <dgm:t>
        <a:bodyPr/>
        <a:lstStyle/>
        <a:p>
          <a:endParaRPr lang="en-US"/>
        </a:p>
      </dgm:t>
    </dgm:pt>
    <dgm:pt modelId="{F8A08D87-D977-49B7-B3BD-A587854BCFF0}" type="sibTrans" cxnId="{E1C2FFB2-9562-43B4-8D02-74F43F384406}">
      <dgm:prSet/>
      <dgm:spPr/>
      <dgm:t>
        <a:bodyPr/>
        <a:lstStyle/>
        <a:p>
          <a:endParaRPr lang="en-US"/>
        </a:p>
      </dgm:t>
    </dgm:pt>
    <dgm:pt modelId="{1C678D6A-E123-4065-A776-F8AFA5A837F2}">
      <dgm:prSet custT="1"/>
      <dgm:spPr/>
      <dgm:t>
        <a:bodyPr/>
        <a:lstStyle/>
        <a:p>
          <a:r>
            <a:rPr lang="en-US" sz="1200" dirty="0"/>
            <a:t>Morality, creativity, spontaneity, problem solving, lack of prejudice, acceptance of facts</a:t>
          </a:r>
        </a:p>
      </dgm:t>
    </dgm:pt>
    <dgm:pt modelId="{BBDFE93F-5522-40AD-89C7-07DB59DBCA97}" type="parTrans" cxnId="{61E19115-7564-42FD-AD04-E4B995FE2B86}">
      <dgm:prSet/>
      <dgm:spPr/>
      <dgm:t>
        <a:bodyPr/>
        <a:lstStyle/>
        <a:p>
          <a:endParaRPr lang="en-US"/>
        </a:p>
      </dgm:t>
    </dgm:pt>
    <dgm:pt modelId="{F6070E21-FB34-4EF8-8372-CC7A2F81376E}" type="sibTrans" cxnId="{61E19115-7564-42FD-AD04-E4B995FE2B86}">
      <dgm:prSet/>
      <dgm:spPr/>
      <dgm:t>
        <a:bodyPr/>
        <a:lstStyle/>
        <a:p>
          <a:endParaRPr lang="en-US"/>
        </a:p>
      </dgm:t>
    </dgm:pt>
    <dgm:pt modelId="{8298FFAC-C3DE-466C-A102-8E55E5BE0F10}">
      <dgm:prSet/>
      <dgm:spPr/>
      <dgm:t>
        <a:bodyPr/>
        <a:lstStyle/>
        <a:p>
          <a:r>
            <a:rPr lang="en-US" dirty="0"/>
            <a:t>Friendship and family</a:t>
          </a:r>
        </a:p>
      </dgm:t>
    </dgm:pt>
    <dgm:pt modelId="{23DF5895-C8CC-43FD-B291-BC3AD51F4B7A}" type="parTrans" cxnId="{E1F6E573-8752-4C6D-A2C9-D53C85799836}">
      <dgm:prSet/>
      <dgm:spPr/>
      <dgm:t>
        <a:bodyPr/>
        <a:lstStyle/>
        <a:p>
          <a:endParaRPr lang="en-US"/>
        </a:p>
      </dgm:t>
    </dgm:pt>
    <dgm:pt modelId="{6DA2E9C2-806C-4F4D-807A-C805203DF0A8}" type="sibTrans" cxnId="{E1F6E573-8752-4C6D-A2C9-D53C85799836}">
      <dgm:prSet/>
      <dgm:spPr/>
      <dgm:t>
        <a:bodyPr/>
        <a:lstStyle/>
        <a:p>
          <a:endParaRPr lang="en-US"/>
        </a:p>
      </dgm:t>
    </dgm:pt>
    <dgm:pt modelId="{1680FAD2-06FC-47DC-A3FC-352D30B619CB}">
      <dgm:prSet custT="1"/>
      <dgm:spPr/>
      <dgm:t>
        <a:bodyPr/>
        <a:lstStyle/>
        <a:p>
          <a:r>
            <a:rPr lang="en-US" sz="1200" dirty="0"/>
            <a:t>Self-actualization</a:t>
          </a:r>
        </a:p>
      </dgm:t>
    </dgm:pt>
    <dgm:pt modelId="{3B97C48F-EF9B-4084-A2F3-0B3058A3D1CE}" type="parTrans" cxnId="{5A6B8527-F544-47A5-A22F-7A4E15C7F863}">
      <dgm:prSet/>
      <dgm:spPr/>
      <dgm:t>
        <a:bodyPr/>
        <a:lstStyle/>
        <a:p>
          <a:endParaRPr lang="en-US"/>
        </a:p>
      </dgm:t>
    </dgm:pt>
    <dgm:pt modelId="{7EAFDF3C-A6AD-4183-8F7B-E783BDF7106D}" type="sibTrans" cxnId="{5A6B8527-F544-47A5-A22F-7A4E15C7F863}">
      <dgm:prSet/>
      <dgm:spPr/>
      <dgm:t>
        <a:bodyPr/>
        <a:lstStyle/>
        <a:p>
          <a:endParaRPr lang="en-US"/>
        </a:p>
      </dgm:t>
    </dgm:pt>
    <dgm:pt modelId="{DEFC218B-5BD9-43C5-965F-55D442F3ADEE}">
      <dgm:prSet custT="1"/>
      <dgm:spPr/>
      <dgm:t>
        <a:bodyPr/>
        <a:lstStyle/>
        <a:p>
          <a:endParaRPr lang="en-US" sz="1200" dirty="0"/>
        </a:p>
      </dgm:t>
    </dgm:pt>
    <dgm:pt modelId="{49363E60-6E31-4A9F-AB73-9682F47264A6}" type="parTrans" cxnId="{565D0B79-E112-4C45-8577-DB76536C615E}">
      <dgm:prSet/>
      <dgm:spPr/>
      <dgm:t>
        <a:bodyPr/>
        <a:lstStyle/>
        <a:p>
          <a:endParaRPr lang="en-US"/>
        </a:p>
      </dgm:t>
    </dgm:pt>
    <dgm:pt modelId="{E26928F2-CABA-4C4A-A86D-0229B601CA1F}" type="sibTrans" cxnId="{565D0B79-E112-4C45-8577-DB76536C615E}">
      <dgm:prSet/>
      <dgm:spPr/>
      <dgm:t>
        <a:bodyPr/>
        <a:lstStyle/>
        <a:p>
          <a:endParaRPr lang="en-US"/>
        </a:p>
      </dgm:t>
    </dgm:pt>
    <dgm:pt modelId="{336FFF5F-4365-4C6D-8FF1-9A2E5F9C284F}">
      <dgm:prSet custT="1"/>
      <dgm:spPr/>
      <dgm:t>
        <a:bodyPr/>
        <a:lstStyle/>
        <a:p>
          <a:r>
            <a:rPr lang="en-US" sz="1200" dirty="0"/>
            <a:t>Self-esteem, confidence, achievement, respect of others, respect by others</a:t>
          </a:r>
        </a:p>
      </dgm:t>
    </dgm:pt>
    <dgm:pt modelId="{1FBFA46D-ECF4-479D-AC6A-6AF44C68A80F}" type="parTrans" cxnId="{0E555CA0-CE4C-4EE3-9067-1FCDFC66EDC0}">
      <dgm:prSet/>
      <dgm:spPr/>
      <dgm:t>
        <a:bodyPr/>
        <a:lstStyle/>
        <a:p>
          <a:endParaRPr lang="en-US"/>
        </a:p>
      </dgm:t>
    </dgm:pt>
    <dgm:pt modelId="{89863B55-7BE8-4D9F-A51A-ADAA08ADEB21}" type="sibTrans" cxnId="{0E555CA0-CE4C-4EE3-9067-1FCDFC66EDC0}">
      <dgm:prSet/>
      <dgm:spPr/>
      <dgm:t>
        <a:bodyPr/>
        <a:lstStyle/>
        <a:p>
          <a:endParaRPr lang="en-US"/>
        </a:p>
      </dgm:t>
    </dgm:pt>
    <dgm:pt modelId="{0C3068BB-D7A2-4A54-8A37-9F0EDDAE9587}">
      <dgm:prSet/>
      <dgm:spPr/>
      <dgm:t>
        <a:bodyPr/>
        <a:lstStyle/>
        <a:p>
          <a:r>
            <a:rPr lang="en-US" dirty="0"/>
            <a:t>Esteem</a:t>
          </a:r>
        </a:p>
      </dgm:t>
    </dgm:pt>
    <dgm:pt modelId="{0DDD7B3B-5EC0-4A73-B663-078BB7544A74}" type="parTrans" cxnId="{B36238AB-2991-47A7-9348-38B38C1D4580}">
      <dgm:prSet/>
      <dgm:spPr/>
      <dgm:t>
        <a:bodyPr/>
        <a:lstStyle/>
        <a:p>
          <a:endParaRPr lang="en-US"/>
        </a:p>
      </dgm:t>
    </dgm:pt>
    <dgm:pt modelId="{C0BE4DAD-3195-4FC4-B6E1-03E716020298}" type="sibTrans" cxnId="{B36238AB-2991-47A7-9348-38B38C1D4580}">
      <dgm:prSet/>
      <dgm:spPr/>
      <dgm:t>
        <a:bodyPr/>
        <a:lstStyle/>
        <a:p>
          <a:endParaRPr lang="en-US"/>
        </a:p>
      </dgm:t>
    </dgm:pt>
    <dgm:pt modelId="{FF102445-76CE-4E81-851C-9B924CACD73E}">
      <dgm:prSet custT="1"/>
      <dgm:spPr/>
      <dgm:t>
        <a:bodyPr/>
        <a:lstStyle/>
        <a:p>
          <a:endParaRPr lang="en-US" sz="1200" dirty="0"/>
        </a:p>
      </dgm:t>
    </dgm:pt>
    <dgm:pt modelId="{825AA597-F771-43E2-89D4-5AF88F512D58}" type="parTrans" cxnId="{F55251AC-2416-47CD-B684-9402218613BF}">
      <dgm:prSet/>
      <dgm:spPr/>
      <dgm:t>
        <a:bodyPr/>
        <a:lstStyle/>
        <a:p>
          <a:endParaRPr lang="en-US"/>
        </a:p>
      </dgm:t>
    </dgm:pt>
    <dgm:pt modelId="{E261063C-263F-441A-9170-FE3A440E4873}" type="sibTrans" cxnId="{F55251AC-2416-47CD-B684-9402218613BF}">
      <dgm:prSet/>
      <dgm:spPr/>
      <dgm:t>
        <a:bodyPr/>
        <a:lstStyle/>
        <a:p>
          <a:endParaRPr lang="en-US"/>
        </a:p>
      </dgm:t>
    </dgm:pt>
    <dgm:pt modelId="{43B95EE0-2B17-4974-8320-5255CF22CE3D}">
      <dgm:prSet/>
      <dgm:spPr/>
      <dgm:t>
        <a:bodyPr/>
        <a:lstStyle/>
        <a:p>
          <a:r>
            <a:rPr lang="en-US" dirty="0"/>
            <a:t>Love/Belonging</a:t>
          </a:r>
        </a:p>
      </dgm:t>
    </dgm:pt>
    <dgm:pt modelId="{9A39C094-3B5F-4B7B-BBF7-1F43DCD92C8A}" type="parTrans" cxnId="{F09249EA-1027-48C2-88CA-36E3C1B83301}">
      <dgm:prSet/>
      <dgm:spPr/>
      <dgm:t>
        <a:bodyPr/>
        <a:lstStyle/>
        <a:p>
          <a:endParaRPr lang="en-US"/>
        </a:p>
      </dgm:t>
    </dgm:pt>
    <dgm:pt modelId="{66EB8086-CAEF-4C20-9709-4ED9AB0F95A6}" type="sibTrans" cxnId="{F09249EA-1027-48C2-88CA-36E3C1B83301}">
      <dgm:prSet/>
      <dgm:spPr/>
      <dgm:t>
        <a:bodyPr/>
        <a:lstStyle/>
        <a:p>
          <a:endParaRPr lang="en-US"/>
        </a:p>
      </dgm:t>
    </dgm:pt>
    <dgm:pt modelId="{483F199F-1280-4A63-8693-B36668FACDB7}">
      <dgm:prSet/>
      <dgm:spPr/>
      <dgm:t>
        <a:bodyPr/>
        <a:lstStyle/>
        <a:p>
          <a:endParaRPr lang="en-US" dirty="0"/>
        </a:p>
      </dgm:t>
    </dgm:pt>
    <dgm:pt modelId="{C48BF2ED-04AA-426F-9400-14CD66EA8F67}" type="parTrans" cxnId="{59C9365A-B155-48FE-8154-96BD5703C819}">
      <dgm:prSet/>
      <dgm:spPr/>
      <dgm:t>
        <a:bodyPr/>
        <a:lstStyle/>
        <a:p>
          <a:endParaRPr lang="en-US"/>
        </a:p>
      </dgm:t>
    </dgm:pt>
    <dgm:pt modelId="{914B45DF-208B-46FC-B9CD-A92410C4D095}" type="sibTrans" cxnId="{59C9365A-B155-48FE-8154-96BD5703C819}">
      <dgm:prSet/>
      <dgm:spPr/>
      <dgm:t>
        <a:bodyPr/>
        <a:lstStyle/>
        <a:p>
          <a:endParaRPr lang="en-US"/>
        </a:p>
      </dgm:t>
    </dgm:pt>
    <dgm:pt modelId="{52776959-1DA4-4846-81C8-28CBC2AEE9AD}">
      <dgm:prSet/>
      <dgm:spPr/>
      <dgm:t>
        <a:bodyPr/>
        <a:lstStyle/>
        <a:p>
          <a:r>
            <a:rPr lang="en-US" dirty="0"/>
            <a:t>Safety</a:t>
          </a:r>
        </a:p>
      </dgm:t>
    </dgm:pt>
    <dgm:pt modelId="{9CBD9CF4-CBB5-4E78-A7B5-08B9045B70DE}" type="parTrans" cxnId="{2005D56B-104D-42F2-8480-A91FDD3F808F}">
      <dgm:prSet/>
      <dgm:spPr/>
      <dgm:t>
        <a:bodyPr/>
        <a:lstStyle/>
        <a:p>
          <a:endParaRPr lang="en-US"/>
        </a:p>
      </dgm:t>
    </dgm:pt>
    <dgm:pt modelId="{52125997-1CFD-447F-B280-689DB350C482}" type="sibTrans" cxnId="{2005D56B-104D-42F2-8480-A91FDD3F808F}">
      <dgm:prSet/>
      <dgm:spPr/>
      <dgm:t>
        <a:bodyPr/>
        <a:lstStyle/>
        <a:p>
          <a:endParaRPr lang="en-US"/>
        </a:p>
      </dgm:t>
    </dgm:pt>
    <dgm:pt modelId="{1C7B2917-FFA8-4560-A9B8-99808632C490}">
      <dgm:prSet/>
      <dgm:spPr/>
      <dgm:t>
        <a:bodyPr/>
        <a:lstStyle/>
        <a:p>
          <a:endParaRPr lang="en-US" dirty="0"/>
        </a:p>
      </dgm:t>
    </dgm:pt>
    <dgm:pt modelId="{420D8218-C317-4EEA-9CDB-F194A448B72C}" type="parTrans" cxnId="{9CACFA6B-7E23-4EA5-86CE-E3181F71DBC9}">
      <dgm:prSet/>
      <dgm:spPr/>
      <dgm:t>
        <a:bodyPr/>
        <a:lstStyle/>
        <a:p>
          <a:endParaRPr lang="en-US"/>
        </a:p>
      </dgm:t>
    </dgm:pt>
    <dgm:pt modelId="{9DF2729D-23FE-4925-8D20-253124448B8C}" type="sibTrans" cxnId="{9CACFA6B-7E23-4EA5-86CE-E3181F71DBC9}">
      <dgm:prSet/>
      <dgm:spPr/>
      <dgm:t>
        <a:bodyPr/>
        <a:lstStyle/>
        <a:p>
          <a:endParaRPr lang="en-US"/>
        </a:p>
      </dgm:t>
    </dgm:pt>
    <dgm:pt modelId="{57277BD0-AA07-4E23-A121-5E2C07F81337}">
      <dgm:prSet/>
      <dgm:spPr/>
      <dgm:t>
        <a:bodyPr/>
        <a:lstStyle/>
        <a:p>
          <a:r>
            <a:rPr lang="en-US" dirty="0"/>
            <a:t>Physiological</a:t>
          </a:r>
        </a:p>
      </dgm:t>
    </dgm:pt>
    <dgm:pt modelId="{D4440EF8-7652-4AF0-89FD-9443EB5D88AA}" type="parTrans" cxnId="{92D312FB-056C-4210-A156-6D40BFA3B907}">
      <dgm:prSet/>
      <dgm:spPr/>
      <dgm:t>
        <a:bodyPr/>
        <a:lstStyle/>
        <a:p>
          <a:endParaRPr lang="en-US"/>
        </a:p>
      </dgm:t>
    </dgm:pt>
    <dgm:pt modelId="{739E6A16-9402-41AE-85CE-DAA14FB10146}" type="sibTrans" cxnId="{92D312FB-056C-4210-A156-6D40BFA3B907}">
      <dgm:prSet/>
      <dgm:spPr/>
      <dgm:t>
        <a:bodyPr/>
        <a:lstStyle/>
        <a:p>
          <a:endParaRPr lang="en-US"/>
        </a:p>
      </dgm:t>
    </dgm:pt>
    <dgm:pt modelId="{DDEBD229-B9CF-4B65-BE08-578B5F7FB5FE}">
      <dgm:prSet/>
      <dgm:spPr/>
      <dgm:t>
        <a:bodyPr/>
        <a:lstStyle/>
        <a:p>
          <a:endParaRPr lang="en-US" dirty="0"/>
        </a:p>
      </dgm:t>
    </dgm:pt>
    <dgm:pt modelId="{64C1FD20-66DF-444C-A675-2E390B73844D}" type="parTrans" cxnId="{AFDA2CED-CDFD-4DEC-BD62-178A9A763C85}">
      <dgm:prSet/>
      <dgm:spPr/>
      <dgm:t>
        <a:bodyPr/>
        <a:lstStyle/>
        <a:p>
          <a:endParaRPr lang="en-US"/>
        </a:p>
      </dgm:t>
    </dgm:pt>
    <dgm:pt modelId="{4E44DD95-BBB0-4193-8D6D-13FF89B17F9C}" type="sibTrans" cxnId="{AFDA2CED-CDFD-4DEC-BD62-178A9A763C85}">
      <dgm:prSet/>
      <dgm:spPr/>
      <dgm:t>
        <a:bodyPr/>
        <a:lstStyle/>
        <a:p>
          <a:endParaRPr lang="en-US"/>
        </a:p>
      </dgm:t>
    </dgm:pt>
    <dgm:pt modelId="{C33104E5-3FD3-4BDC-B26A-05C882196252}" type="pres">
      <dgm:prSet presAssocID="{C34BAD58-E2A9-44B5-B606-0F0E844852AD}" presName="Name0" presStyleCnt="0">
        <dgm:presLayoutVars>
          <dgm:dir/>
          <dgm:animLvl val="lvl"/>
          <dgm:resizeHandles val="exact"/>
        </dgm:presLayoutVars>
      </dgm:prSet>
      <dgm:spPr/>
    </dgm:pt>
    <dgm:pt modelId="{03411289-523E-4E62-BC6F-9B73CC10ED7E}" type="pres">
      <dgm:prSet presAssocID="{1680FAD2-06FC-47DC-A3FC-352D30B619CB}" presName="Name8" presStyleCnt="0"/>
      <dgm:spPr/>
    </dgm:pt>
    <dgm:pt modelId="{3B15B68A-B09F-4531-BE0D-E3EE9DEB578B}" type="pres">
      <dgm:prSet presAssocID="{1680FAD2-06FC-47DC-A3FC-352D30B619CB}" presName="acctBkgd" presStyleLbl="alignAcc1" presStyleIdx="0" presStyleCnt="5"/>
      <dgm:spPr/>
    </dgm:pt>
    <dgm:pt modelId="{F0B300EB-3670-4F63-9739-D8AA59C26A9C}" type="pres">
      <dgm:prSet presAssocID="{1680FAD2-06FC-47DC-A3FC-352D30B619CB}" presName="acctTx" presStyleLbl="alignAcc1" presStyleIdx="0" presStyleCnt="5">
        <dgm:presLayoutVars>
          <dgm:bulletEnabled val="1"/>
        </dgm:presLayoutVars>
      </dgm:prSet>
      <dgm:spPr/>
    </dgm:pt>
    <dgm:pt modelId="{B9E4FC6B-A8BB-4B22-8E01-56F3DC7E00F2}" type="pres">
      <dgm:prSet presAssocID="{1680FAD2-06FC-47DC-A3FC-352D30B619CB}" presName="level" presStyleLbl="node1" presStyleIdx="0" presStyleCnt="5">
        <dgm:presLayoutVars>
          <dgm:chMax val="1"/>
          <dgm:bulletEnabled val="1"/>
        </dgm:presLayoutVars>
      </dgm:prSet>
      <dgm:spPr/>
    </dgm:pt>
    <dgm:pt modelId="{E4BD6DAC-2099-455D-8F2C-5D495CF0DBD7}" type="pres">
      <dgm:prSet presAssocID="{1680FAD2-06FC-47DC-A3FC-352D30B619CB}" presName="levelTx" presStyleLbl="revTx" presStyleIdx="0" presStyleCnt="0">
        <dgm:presLayoutVars>
          <dgm:chMax val="1"/>
          <dgm:bulletEnabled val="1"/>
        </dgm:presLayoutVars>
      </dgm:prSet>
      <dgm:spPr/>
    </dgm:pt>
    <dgm:pt modelId="{A93A87E2-CFBA-44D1-AEEF-F5D3A39FA6CE}" type="pres">
      <dgm:prSet presAssocID="{0C3068BB-D7A2-4A54-8A37-9F0EDDAE9587}" presName="Name8" presStyleCnt="0"/>
      <dgm:spPr/>
    </dgm:pt>
    <dgm:pt modelId="{FCE9E38E-14E3-4C61-B0B5-36E890133F08}" type="pres">
      <dgm:prSet presAssocID="{0C3068BB-D7A2-4A54-8A37-9F0EDDAE9587}" presName="acctBkgd" presStyleLbl="alignAcc1" presStyleIdx="1" presStyleCnt="5"/>
      <dgm:spPr/>
    </dgm:pt>
    <dgm:pt modelId="{F226E567-D3E0-43AF-8436-35F2739E5543}" type="pres">
      <dgm:prSet presAssocID="{0C3068BB-D7A2-4A54-8A37-9F0EDDAE9587}" presName="acctTx" presStyleLbl="alignAcc1" presStyleIdx="1" presStyleCnt="5">
        <dgm:presLayoutVars>
          <dgm:bulletEnabled val="1"/>
        </dgm:presLayoutVars>
      </dgm:prSet>
      <dgm:spPr/>
    </dgm:pt>
    <dgm:pt modelId="{300ADCD4-8541-4E0C-921B-939758DB81FB}" type="pres">
      <dgm:prSet presAssocID="{0C3068BB-D7A2-4A54-8A37-9F0EDDAE9587}" presName="level" presStyleLbl="node1" presStyleIdx="1" presStyleCnt="5">
        <dgm:presLayoutVars>
          <dgm:chMax val="1"/>
          <dgm:bulletEnabled val="1"/>
        </dgm:presLayoutVars>
      </dgm:prSet>
      <dgm:spPr/>
    </dgm:pt>
    <dgm:pt modelId="{943C9009-790C-4074-9372-B4AB90011848}" type="pres">
      <dgm:prSet presAssocID="{0C3068BB-D7A2-4A54-8A37-9F0EDDAE9587}" presName="levelTx" presStyleLbl="revTx" presStyleIdx="0" presStyleCnt="0">
        <dgm:presLayoutVars>
          <dgm:chMax val="1"/>
          <dgm:bulletEnabled val="1"/>
        </dgm:presLayoutVars>
      </dgm:prSet>
      <dgm:spPr/>
    </dgm:pt>
    <dgm:pt modelId="{1A21FA7A-0E81-4A29-BB92-F5A025AAFC88}" type="pres">
      <dgm:prSet presAssocID="{43B95EE0-2B17-4974-8320-5255CF22CE3D}" presName="Name8" presStyleCnt="0"/>
      <dgm:spPr/>
    </dgm:pt>
    <dgm:pt modelId="{76245A6E-78F0-4CFA-BB5D-D7DEEBCF0337}" type="pres">
      <dgm:prSet presAssocID="{43B95EE0-2B17-4974-8320-5255CF22CE3D}" presName="acctBkgd" presStyleLbl="alignAcc1" presStyleIdx="2" presStyleCnt="5"/>
      <dgm:spPr/>
    </dgm:pt>
    <dgm:pt modelId="{B5DC5F94-DFAB-4792-B246-DAE7669675DE}" type="pres">
      <dgm:prSet presAssocID="{43B95EE0-2B17-4974-8320-5255CF22CE3D}" presName="acctTx" presStyleLbl="alignAcc1" presStyleIdx="2" presStyleCnt="5">
        <dgm:presLayoutVars>
          <dgm:bulletEnabled val="1"/>
        </dgm:presLayoutVars>
      </dgm:prSet>
      <dgm:spPr/>
    </dgm:pt>
    <dgm:pt modelId="{DF1B4DB1-25E9-4A79-890D-39B4BDBC6686}" type="pres">
      <dgm:prSet presAssocID="{43B95EE0-2B17-4974-8320-5255CF22CE3D}" presName="level" presStyleLbl="node1" presStyleIdx="2" presStyleCnt="5">
        <dgm:presLayoutVars>
          <dgm:chMax val="1"/>
          <dgm:bulletEnabled val="1"/>
        </dgm:presLayoutVars>
      </dgm:prSet>
      <dgm:spPr/>
    </dgm:pt>
    <dgm:pt modelId="{CFFBC41E-6BF6-405F-993F-EDAB79273A4D}" type="pres">
      <dgm:prSet presAssocID="{43B95EE0-2B17-4974-8320-5255CF22CE3D}" presName="levelTx" presStyleLbl="revTx" presStyleIdx="0" presStyleCnt="0">
        <dgm:presLayoutVars>
          <dgm:chMax val="1"/>
          <dgm:bulletEnabled val="1"/>
        </dgm:presLayoutVars>
      </dgm:prSet>
      <dgm:spPr/>
    </dgm:pt>
    <dgm:pt modelId="{D19BD690-855F-4077-A3B2-321FB929A107}" type="pres">
      <dgm:prSet presAssocID="{52776959-1DA4-4846-81C8-28CBC2AEE9AD}" presName="Name8" presStyleCnt="0"/>
      <dgm:spPr/>
    </dgm:pt>
    <dgm:pt modelId="{511DA46F-9E6E-4244-9DEA-3B6E3DFF58C8}" type="pres">
      <dgm:prSet presAssocID="{52776959-1DA4-4846-81C8-28CBC2AEE9AD}" presName="acctBkgd" presStyleLbl="alignAcc1" presStyleIdx="3" presStyleCnt="5"/>
      <dgm:spPr/>
    </dgm:pt>
    <dgm:pt modelId="{B4B4612B-011C-4861-84C6-3FABB3588F14}" type="pres">
      <dgm:prSet presAssocID="{52776959-1DA4-4846-81C8-28CBC2AEE9AD}" presName="acctTx" presStyleLbl="alignAcc1" presStyleIdx="3" presStyleCnt="5">
        <dgm:presLayoutVars>
          <dgm:bulletEnabled val="1"/>
        </dgm:presLayoutVars>
      </dgm:prSet>
      <dgm:spPr/>
    </dgm:pt>
    <dgm:pt modelId="{914A5750-E5AA-4730-8E79-B4C53ACAB012}" type="pres">
      <dgm:prSet presAssocID="{52776959-1DA4-4846-81C8-28CBC2AEE9AD}" presName="level" presStyleLbl="node1" presStyleIdx="3" presStyleCnt="5">
        <dgm:presLayoutVars>
          <dgm:chMax val="1"/>
          <dgm:bulletEnabled val="1"/>
        </dgm:presLayoutVars>
      </dgm:prSet>
      <dgm:spPr/>
    </dgm:pt>
    <dgm:pt modelId="{54E85B3F-F25F-4F9A-AEAB-A39DE56BF07D}" type="pres">
      <dgm:prSet presAssocID="{52776959-1DA4-4846-81C8-28CBC2AEE9AD}" presName="levelTx" presStyleLbl="revTx" presStyleIdx="0" presStyleCnt="0">
        <dgm:presLayoutVars>
          <dgm:chMax val="1"/>
          <dgm:bulletEnabled val="1"/>
        </dgm:presLayoutVars>
      </dgm:prSet>
      <dgm:spPr/>
    </dgm:pt>
    <dgm:pt modelId="{692FC879-DB4A-4E5D-A9FC-221EA58EC234}" type="pres">
      <dgm:prSet presAssocID="{57277BD0-AA07-4E23-A121-5E2C07F81337}" presName="Name8" presStyleCnt="0"/>
      <dgm:spPr/>
    </dgm:pt>
    <dgm:pt modelId="{B1F9AC7B-161E-4196-8695-86A91AEAAC93}" type="pres">
      <dgm:prSet presAssocID="{57277BD0-AA07-4E23-A121-5E2C07F81337}" presName="acctBkgd" presStyleLbl="alignAcc1" presStyleIdx="4" presStyleCnt="5"/>
      <dgm:spPr/>
    </dgm:pt>
    <dgm:pt modelId="{D99F3230-68BE-4548-876D-680FBA130158}" type="pres">
      <dgm:prSet presAssocID="{57277BD0-AA07-4E23-A121-5E2C07F81337}" presName="acctTx" presStyleLbl="alignAcc1" presStyleIdx="4" presStyleCnt="5">
        <dgm:presLayoutVars>
          <dgm:bulletEnabled val="1"/>
        </dgm:presLayoutVars>
      </dgm:prSet>
      <dgm:spPr/>
    </dgm:pt>
    <dgm:pt modelId="{B003872E-B3E8-496C-B2A3-5F6B07C15F6C}" type="pres">
      <dgm:prSet presAssocID="{57277BD0-AA07-4E23-A121-5E2C07F81337}" presName="level" presStyleLbl="node1" presStyleIdx="4" presStyleCnt="5">
        <dgm:presLayoutVars>
          <dgm:chMax val="1"/>
          <dgm:bulletEnabled val="1"/>
        </dgm:presLayoutVars>
      </dgm:prSet>
      <dgm:spPr/>
    </dgm:pt>
    <dgm:pt modelId="{67941404-A6D7-4EF5-9CCF-864DAFD993CA}" type="pres">
      <dgm:prSet presAssocID="{57277BD0-AA07-4E23-A121-5E2C07F81337}" presName="levelTx" presStyleLbl="revTx" presStyleIdx="0" presStyleCnt="0">
        <dgm:presLayoutVars>
          <dgm:chMax val="1"/>
          <dgm:bulletEnabled val="1"/>
        </dgm:presLayoutVars>
      </dgm:prSet>
      <dgm:spPr/>
    </dgm:pt>
  </dgm:ptLst>
  <dgm:cxnLst>
    <dgm:cxn modelId="{2289EC04-9556-473B-AB86-D8C3A373FC26}" type="presOf" srcId="{336FFF5F-4365-4C6D-8FF1-9A2E5F9C284F}" destId="{FCE9E38E-14E3-4C61-B0B5-36E890133F08}" srcOrd="0" destOrd="0" presId="urn:microsoft.com/office/officeart/2005/8/layout/pyramid1"/>
    <dgm:cxn modelId="{FBA01D07-1FA2-46D8-8249-CE5277CB9DEA}" type="presOf" srcId="{1C7B2917-FFA8-4560-A9B8-99808632C490}" destId="{511DA46F-9E6E-4244-9DEA-3B6E3DFF58C8}" srcOrd="0" destOrd="1" presId="urn:microsoft.com/office/officeart/2005/8/layout/pyramid1"/>
    <dgm:cxn modelId="{E74DEB0A-145B-4641-8F9C-54A351E49157}" type="presOf" srcId="{DDEBD229-B9CF-4B65-BE08-578B5F7FB5FE}" destId="{B1F9AC7B-161E-4196-8695-86A91AEAAC93}" srcOrd="0" destOrd="1" presId="urn:microsoft.com/office/officeart/2005/8/layout/pyramid1"/>
    <dgm:cxn modelId="{ED02650C-3DBC-4B43-BE8A-229D4BA30508}" type="presOf" srcId="{57277BD0-AA07-4E23-A121-5E2C07F81337}" destId="{67941404-A6D7-4EF5-9CCF-864DAFD993CA}" srcOrd="1" destOrd="0" presId="urn:microsoft.com/office/officeart/2005/8/layout/pyramid1"/>
    <dgm:cxn modelId="{2902810C-0DF6-4F55-BB53-C7228D0B2591}" type="presOf" srcId="{0C3068BB-D7A2-4A54-8A37-9F0EDDAE9587}" destId="{300ADCD4-8541-4E0C-921B-939758DB81FB}" srcOrd="0" destOrd="0" presId="urn:microsoft.com/office/officeart/2005/8/layout/pyramid1"/>
    <dgm:cxn modelId="{81E4D90D-516A-437A-873A-36BB24552D36}" type="presOf" srcId="{A843FE9D-5A27-4EE3-B609-01015A828657}" destId="{B4B4612B-011C-4861-84C6-3FABB3588F14}" srcOrd="1" destOrd="0" presId="urn:microsoft.com/office/officeart/2005/8/layout/pyramid1"/>
    <dgm:cxn modelId="{61E19115-7564-42FD-AD04-E4B995FE2B86}" srcId="{1680FAD2-06FC-47DC-A3FC-352D30B619CB}" destId="{1C678D6A-E123-4065-A776-F8AFA5A837F2}" srcOrd="0" destOrd="0" parTransId="{BBDFE93F-5522-40AD-89C7-07DB59DBCA97}" sibTransId="{F6070E21-FB34-4EF8-8372-CC7A2F81376E}"/>
    <dgm:cxn modelId="{45065019-0FF7-4178-B4F2-16387DAFC2C9}" type="presOf" srcId="{1C678D6A-E123-4065-A776-F8AFA5A837F2}" destId="{3B15B68A-B09F-4531-BE0D-E3EE9DEB578B}" srcOrd="0" destOrd="0" presId="urn:microsoft.com/office/officeart/2005/8/layout/pyramid1"/>
    <dgm:cxn modelId="{5A6B8527-F544-47A5-A22F-7A4E15C7F863}" srcId="{C34BAD58-E2A9-44B5-B606-0F0E844852AD}" destId="{1680FAD2-06FC-47DC-A3FC-352D30B619CB}" srcOrd="0" destOrd="0" parTransId="{3B97C48F-EF9B-4084-A2F3-0B3058A3D1CE}" sibTransId="{7EAFDF3C-A6AD-4183-8F7B-E783BDF7106D}"/>
    <dgm:cxn modelId="{D495EB2F-00A8-4064-B013-E46DE7C7EFB3}" type="presOf" srcId="{43B95EE0-2B17-4974-8320-5255CF22CE3D}" destId="{CFFBC41E-6BF6-405F-993F-EDAB79273A4D}" srcOrd="1" destOrd="0" presId="urn:microsoft.com/office/officeart/2005/8/layout/pyramid1"/>
    <dgm:cxn modelId="{E8DD6F3A-65B5-4570-B073-3E40AA023D6A}" type="presOf" srcId="{FF102445-76CE-4E81-851C-9B924CACD73E}" destId="{F226E567-D3E0-43AF-8436-35F2739E5543}" srcOrd="1" destOrd="1" presId="urn:microsoft.com/office/officeart/2005/8/layout/pyramid1"/>
    <dgm:cxn modelId="{F8F1203C-4C9F-4711-A2D7-DB73813AC771}" type="presOf" srcId="{1C678D6A-E123-4065-A776-F8AFA5A837F2}" destId="{F0B300EB-3670-4F63-9739-D8AA59C26A9C}" srcOrd="1" destOrd="0" presId="urn:microsoft.com/office/officeart/2005/8/layout/pyramid1"/>
    <dgm:cxn modelId="{08B90144-57DC-433A-99B8-BF5FD89FBAC1}" type="presOf" srcId="{38F1524E-C6CE-4E2F-9779-B9CB9956D924}" destId="{B1F9AC7B-161E-4196-8695-86A91AEAAC93}" srcOrd="0" destOrd="0" presId="urn:microsoft.com/office/officeart/2005/8/layout/pyramid1"/>
    <dgm:cxn modelId="{C51D3D66-3FBC-4BAD-93AD-7AE5B0F7B737}" type="presOf" srcId="{0C3068BB-D7A2-4A54-8A37-9F0EDDAE9587}" destId="{943C9009-790C-4074-9372-B4AB90011848}" srcOrd="1" destOrd="0" presId="urn:microsoft.com/office/officeart/2005/8/layout/pyramid1"/>
    <dgm:cxn modelId="{E3DF1647-0995-475D-BEF2-F5018FCDBFF8}" type="presOf" srcId="{483F199F-1280-4A63-8693-B36668FACDB7}" destId="{B5DC5F94-DFAB-4792-B246-DAE7669675DE}" srcOrd="1" destOrd="1" presId="urn:microsoft.com/office/officeart/2005/8/layout/pyramid1"/>
    <dgm:cxn modelId="{2005D56B-104D-42F2-8480-A91FDD3F808F}" srcId="{C34BAD58-E2A9-44B5-B606-0F0E844852AD}" destId="{52776959-1DA4-4846-81C8-28CBC2AEE9AD}" srcOrd="3" destOrd="0" parTransId="{9CBD9CF4-CBB5-4E78-A7B5-08B9045B70DE}" sibTransId="{52125997-1CFD-447F-B280-689DB350C482}"/>
    <dgm:cxn modelId="{9CACFA6B-7E23-4EA5-86CE-E3181F71DBC9}" srcId="{52776959-1DA4-4846-81C8-28CBC2AEE9AD}" destId="{1C7B2917-FFA8-4560-A9B8-99808632C490}" srcOrd="1" destOrd="0" parTransId="{420D8218-C317-4EEA-9CDB-F194A448B72C}" sibTransId="{9DF2729D-23FE-4925-8D20-253124448B8C}"/>
    <dgm:cxn modelId="{319D1671-A78F-4C08-9627-1DF452CA0030}" type="presOf" srcId="{52776959-1DA4-4846-81C8-28CBC2AEE9AD}" destId="{914A5750-E5AA-4730-8E79-B4C53ACAB012}" srcOrd="0" destOrd="0" presId="urn:microsoft.com/office/officeart/2005/8/layout/pyramid1"/>
    <dgm:cxn modelId="{E1F6E573-8752-4C6D-A2C9-D53C85799836}" srcId="{43B95EE0-2B17-4974-8320-5255CF22CE3D}" destId="{8298FFAC-C3DE-466C-A102-8E55E5BE0F10}" srcOrd="0" destOrd="0" parTransId="{23DF5895-C8CC-43FD-B291-BC3AD51F4B7A}" sibTransId="{6DA2E9C2-806C-4F4D-807A-C805203DF0A8}"/>
    <dgm:cxn modelId="{565D0B79-E112-4C45-8577-DB76536C615E}" srcId="{1680FAD2-06FC-47DC-A3FC-352D30B619CB}" destId="{DEFC218B-5BD9-43C5-965F-55D442F3ADEE}" srcOrd="1" destOrd="0" parTransId="{49363E60-6E31-4A9F-AB73-9682F47264A6}" sibTransId="{E26928F2-CABA-4C4A-A86D-0229B601CA1F}"/>
    <dgm:cxn modelId="{59C9365A-B155-48FE-8154-96BD5703C819}" srcId="{43B95EE0-2B17-4974-8320-5255CF22CE3D}" destId="{483F199F-1280-4A63-8693-B36668FACDB7}" srcOrd="1" destOrd="0" parTransId="{C48BF2ED-04AA-426F-9400-14CD66EA8F67}" sibTransId="{914B45DF-208B-46FC-B9CD-A92410C4D095}"/>
    <dgm:cxn modelId="{66D4A27B-9921-4760-8A68-F00E08A85282}" type="presOf" srcId="{1C7B2917-FFA8-4560-A9B8-99808632C490}" destId="{B4B4612B-011C-4861-84C6-3FABB3588F14}" srcOrd="1" destOrd="1" presId="urn:microsoft.com/office/officeart/2005/8/layout/pyramid1"/>
    <dgm:cxn modelId="{2E9A8B85-5E19-43B2-91A4-8CCBA26D73F7}" type="presOf" srcId="{FF102445-76CE-4E81-851C-9B924CACD73E}" destId="{FCE9E38E-14E3-4C61-B0B5-36E890133F08}" srcOrd="0" destOrd="1" presId="urn:microsoft.com/office/officeart/2005/8/layout/pyramid1"/>
    <dgm:cxn modelId="{7903E485-0180-4EC0-88A3-7A1432E0E8AA}" type="presOf" srcId="{483F199F-1280-4A63-8693-B36668FACDB7}" destId="{76245A6E-78F0-4CFA-BB5D-D7DEEBCF0337}" srcOrd="0" destOrd="1" presId="urn:microsoft.com/office/officeart/2005/8/layout/pyramid1"/>
    <dgm:cxn modelId="{52E27894-E6D3-49FD-BBF1-DBDD23E08C83}" type="presOf" srcId="{DEFC218B-5BD9-43C5-965F-55D442F3ADEE}" destId="{F0B300EB-3670-4F63-9739-D8AA59C26A9C}" srcOrd="1" destOrd="1" presId="urn:microsoft.com/office/officeart/2005/8/layout/pyramid1"/>
    <dgm:cxn modelId="{7CB12497-1126-4B5E-A523-7594B1A3A54B}" type="presOf" srcId="{8298FFAC-C3DE-466C-A102-8E55E5BE0F10}" destId="{B5DC5F94-DFAB-4792-B246-DAE7669675DE}" srcOrd="1" destOrd="0" presId="urn:microsoft.com/office/officeart/2005/8/layout/pyramid1"/>
    <dgm:cxn modelId="{54084297-9E2E-4947-8FF7-7EEECF5A1F82}" type="presOf" srcId="{A843FE9D-5A27-4EE3-B609-01015A828657}" destId="{511DA46F-9E6E-4244-9DEA-3B6E3DFF58C8}" srcOrd="0" destOrd="0" presId="urn:microsoft.com/office/officeart/2005/8/layout/pyramid1"/>
    <dgm:cxn modelId="{0E555CA0-CE4C-4EE3-9067-1FCDFC66EDC0}" srcId="{0C3068BB-D7A2-4A54-8A37-9F0EDDAE9587}" destId="{336FFF5F-4365-4C6D-8FF1-9A2E5F9C284F}" srcOrd="0" destOrd="0" parTransId="{1FBFA46D-ECF4-479D-AC6A-6AF44C68A80F}" sibTransId="{89863B55-7BE8-4D9F-A51A-ADAA08ADEB21}"/>
    <dgm:cxn modelId="{566FBBA7-36ED-4CA1-B689-7FD5A6AE81CC}" type="presOf" srcId="{1680FAD2-06FC-47DC-A3FC-352D30B619CB}" destId="{E4BD6DAC-2099-455D-8F2C-5D495CF0DBD7}" srcOrd="1" destOrd="0" presId="urn:microsoft.com/office/officeart/2005/8/layout/pyramid1"/>
    <dgm:cxn modelId="{B36238AB-2991-47A7-9348-38B38C1D4580}" srcId="{C34BAD58-E2A9-44B5-B606-0F0E844852AD}" destId="{0C3068BB-D7A2-4A54-8A37-9F0EDDAE9587}" srcOrd="1" destOrd="0" parTransId="{0DDD7B3B-5EC0-4A73-B663-078BB7544A74}" sibTransId="{C0BE4DAD-3195-4FC4-B6E1-03E716020298}"/>
    <dgm:cxn modelId="{F55251AC-2416-47CD-B684-9402218613BF}" srcId="{0C3068BB-D7A2-4A54-8A37-9F0EDDAE9587}" destId="{FF102445-76CE-4E81-851C-9B924CACD73E}" srcOrd="1" destOrd="0" parTransId="{825AA597-F771-43E2-89D4-5AF88F512D58}" sibTransId="{E261063C-263F-441A-9170-FE3A440E4873}"/>
    <dgm:cxn modelId="{B2E49DB1-FEF9-4820-AA02-9C031C720C6F}" type="presOf" srcId="{336FFF5F-4365-4C6D-8FF1-9A2E5F9C284F}" destId="{F226E567-D3E0-43AF-8436-35F2739E5543}" srcOrd="1" destOrd="0" presId="urn:microsoft.com/office/officeart/2005/8/layout/pyramid1"/>
    <dgm:cxn modelId="{E1C2FFB2-9562-43B4-8D02-74F43F384406}" srcId="{57277BD0-AA07-4E23-A121-5E2C07F81337}" destId="{38F1524E-C6CE-4E2F-9779-B9CB9956D924}" srcOrd="0" destOrd="0" parTransId="{B95DBE40-CF02-42D8-94F6-43157D08414F}" sibTransId="{F8A08D87-D977-49B7-B3BD-A587854BCFF0}"/>
    <dgm:cxn modelId="{FF6BE1B5-43FB-4FE9-9F3E-66EEEF5120D7}" type="presOf" srcId="{38F1524E-C6CE-4E2F-9779-B9CB9956D924}" destId="{D99F3230-68BE-4548-876D-680FBA130158}" srcOrd="1" destOrd="0" presId="urn:microsoft.com/office/officeart/2005/8/layout/pyramid1"/>
    <dgm:cxn modelId="{489939C0-109E-484F-998C-78F96075094C}" type="presOf" srcId="{52776959-1DA4-4846-81C8-28CBC2AEE9AD}" destId="{54E85B3F-F25F-4F9A-AEAB-A39DE56BF07D}" srcOrd="1" destOrd="0" presId="urn:microsoft.com/office/officeart/2005/8/layout/pyramid1"/>
    <dgm:cxn modelId="{5D3A73C5-27F4-44A5-9A3A-CCF8679FF068}" type="presOf" srcId="{43B95EE0-2B17-4974-8320-5255CF22CE3D}" destId="{DF1B4DB1-25E9-4A79-890D-39B4BDBC6686}" srcOrd="0" destOrd="0" presId="urn:microsoft.com/office/officeart/2005/8/layout/pyramid1"/>
    <dgm:cxn modelId="{62C315C6-2F48-472A-B639-9FD49DC0C734}" type="presOf" srcId="{DDEBD229-B9CF-4B65-BE08-578B5F7FB5FE}" destId="{D99F3230-68BE-4548-876D-680FBA130158}" srcOrd="1" destOrd="1" presId="urn:microsoft.com/office/officeart/2005/8/layout/pyramid1"/>
    <dgm:cxn modelId="{6CF995D4-C50B-4593-8D3B-12AC59B5DB57}" type="presOf" srcId="{57277BD0-AA07-4E23-A121-5E2C07F81337}" destId="{B003872E-B3E8-496C-B2A3-5F6B07C15F6C}" srcOrd="0" destOrd="0" presId="urn:microsoft.com/office/officeart/2005/8/layout/pyramid1"/>
    <dgm:cxn modelId="{9CB510D6-B1B9-41D1-93ED-5C0E8EA5D4BD}" type="presOf" srcId="{8298FFAC-C3DE-466C-A102-8E55E5BE0F10}" destId="{76245A6E-78F0-4CFA-BB5D-D7DEEBCF0337}" srcOrd="0" destOrd="0" presId="urn:microsoft.com/office/officeart/2005/8/layout/pyramid1"/>
    <dgm:cxn modelId="{F3FD36E2-B63C-4553-8AD6-893B9A731964}" srcId="{52776959-1DA4-4846-81C8-28CBC2AEE9AD}" destId="{A843FE9D-5A27-4EE3-B609-01015A828657}" srcOrd="0" destOrd="0" parTransId="{8E9557EB-B802-46BF-B5D8-8B72BF78F86E}" sibTransId="{24C5BA47-F5CE-4A9A-9D9E-F9D1E80941E1}"/>
    <dgm:cxn modelId="{327B52E5-6DEB-443C-B6C8-E313146D17A2}" type="presOf" srcId="{1680FAD2-06FC-47DC-A3FC-352D30B619CB}" destId="{B9E4FC6B-A8BB-4B22-8E01-56F3DC7E00F2}" srcOrd="0" destOrd="0" presId="urn:microsoft.com/office/officeart/2005/8/layout/pyramid1"/>
    <dgm:cxn modelId="{F09249EA-1027-48C2-88CA-36E3C1B83301}" srcId="{C34BAD58-E2A9-44B5-B606-0F0E844852AD}" destId="{43B95EE0-2B17-4974-8320-5255CF22CE3D}" srcOrd="2" destOrd="0" parTransId="{9A39C094-3B5F-4B7B-BBF7-1F43DCD92C8A}" sibTransId="{66EB8086-CAEF-4C20-9709-4ED9AB0F95A6}"/>
    <dgm:cxn modelId="{6EFF1AED-F416-486F-9FEF-59D9A2907713}" type="presOf" srcId="{C34BAD58-E2A9-44B5-B606-0F0E844852AD}" destId="{C33104E5-3FD3-4BDC-B26A-05C882196252}" srcOrd="0" destOrd="0" presId="urn:microsoft.com/office/officeart/2005/8/layout/pyramid1"/>
    <dgm:cxn modelId="{AFDA2CED-CDFD-4DEC-BD62-178A9A763C85}" srcId="{57277BD0-AA07-4E23-A121-5E2C07F81337}" destId="{DDEBD229-B9CF-4B65-BE08-578B5F7FB5FE}" srcOrd="1" destOrd="0" parTransId="{64C1FD20-66DF-444C-A675-2E390B73844D}" sibTransId="{4E44DD95-BBB0-4193-8D6D-13FF89B17F9C}"/>
    <dgm:cxn modelId="{E43CEDF0-FBD4-4B34-BFC3-1F5B53027D42}" type="presOf" srcId="{DEFC218B-5BD9-43C5-965F-55D442F3ADEE}" destId="{3B15B68A-B09F-4531-BE0D-E3EE9DEB578B}" srcOrd="0" destOrd="1" presId="urn:microsoft.com/office/officeart/2005/8/layout/pyramid1"/>
    <dgm:cxn modelId="{92D312FB-056C-4210-A156-6D40BFA3B907}" srcId="{C34BAD58-E2A9-44B5-B606-0F0E844852AD}" destId="{57277BD0-AA07-4E23-A121-5E2C07F81337}" srcOrd="4" destOrd="0" parTransId="{D4440EF8-7652-4AF0-89FD-9443EB5D88AA}" sibTransId="{739E6A16-9402-41AE-85CE-DAA14FB10146}"/>
    <dgm:cxn modelId="{E5D54E18-22A7-4A28-92B9-D5D67B09688E}" type="presParOf" srcId="{C33104E5-3FD3-4BDC-B26A-05C882196252}" destId="{03411289-523E-4E62-BC6F-9B73CC10ED7E}" srcOrd="0" destOrd="0" presId="urn:microsoft.com/office/officeart/2005/8/layout/pyramid1"/>
    <dgm:cxn modelId="{C335A3F5-4D28-48BA-83E7-307737FD1217}" type="presParOf" srcId="{03411289-523E-4E62-BC6F-9B73CC10ED7E}" destId="{3B15B68A-B09F-4531-BE0D-E3EE9DEB578B}" srcOrd="0" destOrd="0" presId="urn:microsoft.com/office/officeart/2005/8/layout/pyramid1"/>
    <dgm:cxn modelId="{B96AFD12-DA40-4587-922A-8AEF638E86CF}" type="presParOf" srcId="{03411289-523E-4E62-BC6F-9B73CC10ED7E}" destId="{F0B300EB-3670-4F63-9739-D8AA59C26A9C}" srcOrd="1" destOrd="0" presId="urn:microsoft.com/office/officeart/2005/8/layout/pyramid1"/>
    <dgm:cxn modelId="{33EAF8EF-307D-469B-AFAF-46B8FA7387AB}" type="presParOf" srcId="{03411289-523E-4E62-BC6F-9B73CC10ED7E}" destId="{B9E4FC6B-A8BB-4B22-8E01-56F3DC7E00F2}" srcOrd="2" destOrd="0" presId="urn:microsoft.com/office/officeart/2005/8/layout/pyramid1"/>
    <dgm:cxn modelId="{028DECED-E983-448B-A9F0-61A2063825B0}" type="presParOf" srcId="{03411289-523E-4E62-BC6F-9B73CC10ED7E}" destId="{E4BD6DAC-2099-455D-8F2C-5D495CF0DBD7}" srcOrd="3" destOrd="0" presId="urn:microsoft.com/office/officeart/2005/8/layout/pyramid1"/>
    <dgm:cxn modelId="{3F8FDE47-0782-4CCB-9E15-29B070430A1A}" type="presParOf" srcId="{C33104E5-3FD3-4BDC-B26A-05C882196252}" destId="{A93A87E2-CFBA-44D1-AEEF-F5D3A39FA6CE}" srcOrd="1" destOrd="0" presId="urn:microsoft.com/office/officeart/2005/8/layout/pyramid1"/>
    <dgm:cxn modelId="{35692048-2781-45DF-891C-1EB8ECCB78F6}" type="presParOf" srcId="{A93A87E2-CFBA-44D1-AEEF-F5D3A39FA6CE}" destId="{FCE9E38E-14E3-4C61-B0B5-36E890133F08}" srcOrd="0" destOrd="0" presId="urn:microsoft.com/office/officeart/2005/8/layout/pyramid1"/>
    <dgm:cxn modelId="{82221DAF-1C5D-45B3-B1ED-01AED098DD14}" type="presParOf" srcId="{A93A87E2-CFBA-44D1-AEEF-F5D3A39FA6CE}" destId="{F226E567-D3E0-43AF-8436-35F2739E5543}" srcOrd="1" destOrd="0" presId="urn:microsoft.com/office/officeart/2005/8/layout/pyramid1"/>
    <dgm:cxn modelId="{DAB01CB6-BA40-473F-9E58-0C1E80D12F0A}" type="presParOf" srcId="{A93A87E2-CFBA-44D1-AEEF-F5D3A39FA6CE}" destId="{300ADCD4-8541-4E0C-921B-939758DB81FB}" srcOrd="2" destOrd="0" presId="urn:microsoft.com/office/officeart/2005/8/layout/pyramid1"/>
    <dgm:cxn modelId="{EF2F01CE-30FA-4261-86C9-0815250597D8}" type="presParOf" srcId="{A93A87E2-CFBA-44D1-AEEF-F5D3A39FA6CE}" destId="{943C9009-790C-4074-9372-B4AB90011848}" srcOrd="3" destOrd="0" presId="urn:microsoft.com/office/officeart/2005/8/layout/pyramid1"/>
    <dgm:cxn modelId="{EC9BE3AD-E26E-4594-9CD6-80578814FD2B}" type="presParOf" srcId="{C33104E5-3FD3-4BDC-B26A-05C882196252}" destId="{1A21FA7A-0E81-4A29-BB92-F5A025AAFC88}" srcOrd="2" destOrd="0" presId="urn:microsoft.com/office/officeart/2005/8/layout/pyramid1"/>
    <dgm:cxn modelId="{814299A1-4123-4267-B27C-6CF6A1A7042D}" type="presParOf" srcId="{1A21FA7A-0E81-4A29-BB92-F5A025AAFC88}" destId="{76245A6E-78F0-4CFA-BB5D-D7DEEBCF0337}" srcOrd="0" destOrd="0" presId="urn:microsoft.com/office/officeart/2005/8/layout/pyramid1"/>
    <dgm:cxn modelId="{FA384461-9DD2-417D-B9C9-E2869FCDD1AA}" type="presParOf" srcId="{1A21FA7A-0E81-4A29-BB92-F5A025AAFC88}" destId="{B5DC5F94-DFAB-4792-B246-DAE7669675DE}" srcOrd="1" destOrd="0" presId="urn:microsoft.com/office/officeart/2005/8/layout/pyramid1"/>
    <dgm:cxn modelId="{49270177-F8C0-45F2-8280-5786358299F5}" type="presParOf" srcId="{1A21FA7A-0E81-4A29-BB92-F5A025AAFC88}" destId="{DF1B4DB1-25E9-4A79-890D-39B4BDBC6686}" srcOrd="2" destOrd="0" presId="urn:microsoft.com/office/officeart/2005/8/layout/pyramid1"/>
    <dgm:cxn modelId="{CCFDA853-B253-4A6C-ADFF-511CC9117775}" type="presParOf" srcId="{1A21FA7A-0E81-4A29-BB92-F5A025AAFC88}" destId="{CFFBC41E-6BF6-405F-993F-EDAB79273A4D}" srcOrd="3" destOrd="0" presId="urn:microsoft.com/office/officeart/2005/8/layout/pyramid1"/>
    <dgm:cxn modelId="{C9663237-8D15-49F9-8429-83E50C8C3B20}" type="presParOf" srcId="{C33104E5-3FD3-4BDC-B26A-05C882196252}" destId="{D19BD690-855F-4077-A3B2-321FB929A107}" srcOrd="3" destOrd="0" presId="urn:microsoft.com/office/officeart/2005/8/layout/pyramid1"/>
    <dgm:cxn modelId="{77E47BCE-8498-4272-9878-19EE38A03C3A}" type="presParOf" srcId="{D19BD690-855F-4077-A3B2-321FB929A107}" destId="{511DA46F-9E6E-4244-9DEA-3B6E3DFF58C8}" srcOrd="0" destOrd="0" presId="urn:microsoft.com/office/officeart/2005/8/layout/pyramid1"/>
    <dgm:cxn modelId="{42386F17-D6D5-4FAE-8D1F-E193342043B2}" type="presParOf" srcId="{D19BD690-855F-4077-A3B2-321FB929A107}" destId="{B4B4612B-011C-4861-84C6-3FABB3588F14}" srcOrd="1" destOrd="0" presId="urn:microsoft.com/office/officeart/2005/8/layout/pyramid1"/>
    <dgm:cxn modelId="{1DF44F98-E18E-4D84-A360-2ACE94B8AA88}" type="presParOf" srcId="{D19BD690-855F-4077-A3B2-321FB929A107}" destId="{914A5750-E5AA-4730-8E79-B4C53ACAB012}" srcOrd="2" destOrd="0" presId="urn:microsoft.com/office/officeart/2005/8/layout/pyramid1"/>
    <dgm:cxn modelId="{6C09744F-3C58-434D-B371-8E61B00FD6AC}" type="presParOf" srcId="{D19BD690-855F-4077-A3B2-321FB929A107}" destId="{54E85B3F-F25F-4F9A-AEAB-A39DE56BF07D}" srcOrd="3" destOrd="0" presId="urn:microsoft.com/office/officeart/2005/8/layout/pyramid1"/>
    <dgm:cxn modelId="{A2BD7CE4-3E5A-4E1F-A6EB-BA483C4E22C1}" type="presParOf" srcId="{C33104E5-3FD3-4BDC-B26A-05C882196252}" destId="{692FC879-DB4A-4E5D-A9FC-221EA58EC234}" srcOrd="4" destOrd="0" presId="urn:microsoft.com/office/officeart/2005/8/layout/pyramid1"/>
    <dgm:cxn modelId="{AA20F722-8D6C-4B1F-9233-676E50E9572E}" type="presParOf" srcId="{692FC879-DB4A-4E5D-A9FC-221EA58EC234}" destId="{B1F9AC7B-161E-4196-8695-86A91AEAAC93}" srcOrd="0" destOrd="0" presId="urn:microsoft.com/office/officeart/2005/8/layout/pyramid1"/>
    <dgm:cxn modelId="{2DDA28F8-625F-4BAE-A38C-0C9FB80C24A0}" type="presParOf" srcId="{692FC879-DB4A-4E5D-A9FC-221EA58EC234}" destId="{D99F3230-68BE-4548-876D-680FBA130158}" srcOrd="1" destOrd="0" presId="urn:microsoft.com/office/officeart/2005/8/layout/pyramid1"/>
    <dgm:cxn modelId="{6F348A49-F690-4C45-808F-64A1B5ED1996}" type="presParOf" srcId="{692FC879-DB4A-4E5D-A9FC-221EA58EC234}" destId="{B003872E-B3E8-496C-B2A3-5F6B07C15F6C}" srcOrd="2" destOrd="0" presId="urn:microsoft.com/office/officeart/2005/8/layout/pyramid1"/>
    <dgm:cxn modelId="{1CF0808E-32BB-4E5C-AA22-2F43786D51C0}" type="presParOf" srcId="{692FC879-DB4A-4E5D-A9FC-221EA58EC234}" destId="{67941404-A6D7-4EF5-9CCF-864DAFD993CA}" srcOrd="3" destOrd="0" presId="urn:microsoft.com/office/officeart/2005/8/layout/pyramid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F5F0EF2A-B0A7-46EB-9B82-37D0BFE99479}" type="doc">
      <dgm:prSet loTypeId="urn:microsoft.com/office/officeart/2005/8/layout/target1" loCatId="relationship" qsTypeId="urn:microsoft.com/office/officeart/2005/8/quickstyle/simple1" qsCatId="simple" csTypeId="urn:microsoft.com/office/officeart/2005/8/colors/colorful1" csCatId="colorful" phldr="1"/>
      <dgm:spPr/>
    </dgm:pt>
    <dgm:pt modelId="{ECBD65D1-8172-4E86-BA32-BE33C7402FC9}">
      <dgm:prSet phldrT="[Text]" custT="1"/>
      <dgm:spPr/>
      <dgm:t>
        <a:bodyPr/>
        <a:lstStyle/>
        <a:p>
          <a:r>
            <a:rPr lang="en-US" sz="2800"/>
            <a:t>Microsystem</a:t>
          </a:r>
          <a:endParaRPr lang="en-US" sz="2800" dirty="0"/>
        </a:p>
      </dgm:t>
    </dgm:pt>
    <dgm:pt modelId="{9755E4A5-22F1-4C65-852C-4788C4E7B5A6}" type="parTrans" cxnId="{8226C012-9A02-4544-9659-B7088D9485F8}">
      <dgm:prSet/>
      <dgm:spPr/>
      <dgm:t>
        <a:bodyPr/>
        <a:lstStyle/>
        <a:p>
          <a:endParaRPr lang="en-US"/>
        </a:p>
      </dgm:t>
    </dgm:pt>
    <dgm:pt modelId="{30A0B608-2347-4A28-BABC-9630496CD42D}" type="sibTrans" cxnId="{8226C012-9A02-4544-9659-B7088D9485F8}">
      <dgm:prSet/>
      <dgm:spPr/>
      <dgm:t>
        <a:bodyPr/>
        <a:lstStyle/>
        <a:p>
          <a:endParaRPr lang="en-US"/>
        </a:p>
      </dgm:t>
    </dgm:pt>
    <dgm:pt modelId="{31A72BA1-E9AA-48AE-8D03-EC176A7DEDF6}">
      <dgm:prSet phldrT="[Text]" custT="1"/>
      <dgm:spPr/>
      <dgm:t>
        <a:bodyPr/>
        <a:lstStyle/>
        <a:p>
          <a:r>
            <a:rPr lang="en-US" sz="2800"/>
            <a:t>Mesosystem</a:t>
          </a:r>
          <a:endParaRPr lang="en-US" sz="2800" dirty="0"/>
        </a:p>
      </dgm:t>
    </dgm:pt>
    <dgm:pt modelId="{A0ADA74E-C6CB-4AA4-A445-6A44A4AB9C77}" type="parTrans" cxnId="{D4F512A6-F75E-47BC-93B2-A9B080021480}">
      <dgm:prSet/>
      <dgm:spPr/>
      <dgm:t>
        <a:bodyPr/>
        <a:lstStyle/>
        <a:p>
          <a:endParaRPr lang="en-US"/>
        </a:p>
      </dgm:t>
    </dgm:pt>
    <dgm:pt modelId="{1C80577A-989F-4271-8132-AE8D547BDDBF}" type="sibTrans" cxnId="{D4F512A6-F75E-47BC-93B2-A9B080021480}">
      <dgm:prSet/>
      <dgm:spPr/>
      <dgm:t>
        <a:bodyPr/>
        <a:lstStyle/>
        <a:p>
          <a:endParaRPr lang="en-US"/>
        </a:p>
      </dgm:t>
    </dgm:pt>
    <dgm:pt modelId="{765E82E5-720E-47BB-BB34-CD4920B84209}">
      <dgm:prSet phldrT="[Text]" custT="1"/>
      <dgm:spPr/>
      <dgm:t>
        <a:bodyPr/>
        <a:lstStyle/>
        <a:p>
          <a:r>
            <a:rPr lang="en-US" sz="2800"/>
            <a:t>Exosystem</a:t>
          </a:r>
          <a:endParaRPr lang="en-US" sz="2800" dirty="0"/>
        </a:p>
      </dgm:t>
    </dgm:pt>
    <dgm:pt modelId="{0158B8F7-BAF9-4C73-93F2-CF3F33BAFFE0}" type="parTrans" cxnId="{0D324680-B496-43EB-922B-9012E831BD7B}">
      <dgm:prSet/>
      <dgm:spPr/>
      <dgm:t>
        <a:bodyPr/>
        <a:lstStyle/>
        <a:p>
          <a:endParaRPr lang="en-US"/>
        </a:p>
      </dgm:t>
    </dgm:pt>
    <dgm:pt modelId="{D19087DF-CB67-451E-8FCD-0C2A4A110E48}" type="sibTrans" cxnId="{0D324680-B496-43EB-922B-9012E831BD7B}">
      <dgm:prSet/>
      <dgm:spPr/>
      <dgm:t>
        <a:bodyPr/>
        <a:lstStyle/>
        <a:p>
          <a:endParaRPr lang="en-US"/>
        </a:p>
      </dgm:t>
    </dgm:pt>
    <dgm:pt modelId="{21CB008C-09D5-4C89-AEC9-19799FCD1005}">
      <dgm:prSet phldrT="[Text]" custT="1"/>
      <dgm:spPr/>
      <dgm:t>
        <a:bodyPr/>
        <a:lstStyle/>
        <a:p>
          <a:r>
            <a:rPr lang="en-US" sz="2800"/>
            <a:t>Macrosystem</a:t>
          </a:r>
          <a:endParaRPr lang="en-US" sz="2800" dirty="0"/>
        </a:p>
      </dgm:t>
    </dgm:pt>
    <dgm:pt modelId="{078F135B-3B0B-4D93-AAF5-A77F344D4327}" type="parTrans" cxnId="{94E165B5-BCA2-4718-88C6-0F2FF900994C}">
      <dgm:prSet/>
      <dgm:spPr/>
      <dgm:t>
        <a:bodyPr/>
        <a:lstStyle/>
        <a:p>
          <a:endParaRPr lang="en-US"/>
        </a:p>
      </dgm:t>
    </dgm:pt>
    <dgm:pt modelId="{20F22B91-C22A-4C54-BF84-73E599453D22}" type="sibTrans" cxnId="{94E165B5-BCA2-4718-88C6-0F2FF900994C}">
      <dgm:prSet/>
      <dgm:spPr/>
      <dgm:t>
        <a:bodyPr/>
        <a:lstStyle/>
        <a:p>
          <a:endParaRPr lang="en-US"/>
        </a:p>
      </dgm:t>
    </dgm:pt>
    <dgm:pt modelId="{8F02C85B-B0EF-4F34-B810-53E058A4AB42}">
      <dgm:prSet phldrT="[Text]" custT="1"/>
      <dgm:spPr/>
      <dgm:t>
        <a:bodyPr/>
        <a:lstStyle/>
        <a:p>
          <a:pPr algn="r"/>
          <a:r>
            <a:rPr lang="en-US" sz="2800"/>
            <a:t>Chronosystem</a:t>
          </a:r>
          <a:endParaRPr lang="en-US" sz="2800" dirty="0"/>
        </a:p>
      </dgm:t>
    </dgm:pt>
    <dgm:pt modelId="{B81F1163-E7AC-41D9-B9EB-7BE01387AFA3}" type="parTrans" cxnId="{0F5D27F1-71D6-4710-A9C2-0739B9C8C0A7}">
      <dgm:prSet/>
      <dgm:spPr/>
      <dgm:t>
        <a:bodyPr/>
        <a:lstStyle/>
        <a:p>
          <a:endParaRPr lang="en-US"/>
        </a:p>
      </dgm:t>
    </dgm:pt>
    <dgm:pt modelId="{E11D5095-931F-4CCC-9FCC-FBDE6728BCBF}" type="sibTrans" cxnId="{0F5D27F1-71D6-4710-A9C2-0739B9C8C0A7}">
      <dgm:prSet/>
      <dgm:spPr/>
      <dgm:t>
        <a:bodyPr/>
        <a:lstStyle/>
        <a:p>
          <a:endParaRPr lang="en-US"/>
        </a:p>
      </dgm:t>
    </dgm:pt>
    <dgm:pt modelId="{E44022CA-9236-4EE2-A254-F0215882C874}" type="pres">
      <dgm:prSet presAssocID="{F5F0EF2A-B0A7-46EB-9B82-37D0BFE99479}" presName="composite" presStyleCnt="0">
        <dgm:presLayoutVars>
          <dgm:chMax val="5"/>
          <dgm:dir/>
          <dgm:resizeHandles val="exact"/>
        </dgm:presLayoutVars>
      </dgm:prSet>
      <dgm:spPr/>
    </dgm:pt>
    <dgm:pt modelId="{8EA9BBD3-DDBC-428E-9D81-76A8D1A9D712}" type="pres">
      <dgm:prSet presAssocID="{ECBD65D1-8172-4E86-BA32-BE33C7402FC9}" presName="circle1" presStyleLbl="lnNode1" presStyleIdx="0" presStyleCnt="5"/>
      <dgm:spPr/>
    </dgm:pt>
    <dgm:pt modelId="{FE5EAD6F-34F2-48EF-910E-4A81987C9E8A}" type="pres">
      <dgm:prSet presAssocID="{ECBD65D1-8172-4E86-BA32-BE33C7402FC9}" presName="text1" presStyleLbl="revTx" presStyleIdx="0" presStyleCnt="5" custScaleX="169127" custLinFactNeighborX="25585" custLinFactNeighborY="3068">
        <dgm:presLayoutVars>
          <dgm:bulletEnabled val="1"/>
        </dgm:presLayoutVars>
      </dgm:prSet>
      <dgm:spPr/>
    </dgm:pt>
    <dgm:pt modelId="{551DA20A-CE67-4482-86AA-046BC9209503}" type="pres">
      <dgm:prSet presAssocID="{ECBD65D1-8172-4E86-BA32-BE33C7402FC9}" presName="line1" presStyleLbl="callout" presStyleIdx="0" presStyleCnt="10"/>
      <dgm:spPr/>
    </dgm:pt>
    <dgm:pt modelId="{BA9F0803-9C58-40D8-9F64-41691278EF71}" type="pres">
      <dgm:prSet presAssocID="{ECBD65D1-8172-4E86-BA32-BE33C7402FC9}" presName="d1" presStyleLbl="callout" presStyleIdx="1" presStyleCnt="10"/>
      <dgm:spPr/>
    </dgm:pt>
    <dgm:pt modelId="{D9310D81-9F47-45A3-8289-8C6683C50D3A}" type="pres">
      <dgm:prSet presAssocID="{31A72BA1-E9AA-48AE-8D03-EC176A7DEDF6}" presName="circle2" presStyleLbl="lnNode1" presStyleIdx="1" presStyleCnt="5"/>
      <dgm:spPr/>
    </dgm:pt>
    <dgm:pt modelId="{46ABB5BC-0266-4675-B963-21CF2F2B96C8}" type="pres">
      <dgm:prSet presAssocID="{31A72BA1-E9AA-48AE-8D03-EC176A7DEDF6}" presName="text2" presStyleLbl="revTx" presStyleIdx="1" presStyleCnt="5" custScaleX="148188" custLinFactNeighborX="15116" custLinFactNeighborY="-1694">
        <dgm:presLayoutVars>
          <dgm:bulletEnabled val="1"/>
        </dgm:presLayoutVars>
      </dgm:prSet>
      <dgm:spPr/>
    </dgm:pt>
    <dgm:pt modelId="{A3149899-A7A7-4570-8FAE-67188F28959A}" type="pres">
      <dgm:prSet presAssocID="{31A72BA1-E9AA-48AE-8D03-EC176A7DEDF6}" presName="line2" presStyleLbl="callout" presStyleIdx="2" presStyleCnt="10"/>
      <dgm:spPr/>
    </dgm:pt>
    <dgm:pt modelId="{6D709670-880C-438A-996A-5CCA2B487D45}" type="pres">
      <dgm:prSet presAssocID="{31A72BA1-E9AA-48AE-8D03-EC176A7DEDF6}" presName="d2" presStyleLbl="callout" presStyleIdx="3" presStyleCnt="10" custScaleX="98722" custScaleY="101088"/>
      <dgm:spPr/>
    </dgm:pt>
    <dgm:pt modelId="{47DC3CFE-EEE0-4656-A2C0-3CFC2A3DF197}" type="pres">
      <dgm:prSet presAssocID="{765E82E5-720E-47BB-BB34-CD4920B84209}" presName="circle3" presStyleLbl="lnNode1" presStyleIdx="2" presStyleCnt="5"/>
      <dgm:spPr/>
    </dgm:pt>
    <dgm:pt modelId="{F747172C-8596-4309-94F2-FE7E1AE8F6A8}" type="pres">
      <dgm:prSet presAssocID="{765E82E5-720E-47BB-BB34-CD4920B84209}" presName="text3" presStyleLbl="revTx" presStyleIdx="2" presStyleCnt="5" custScaleX="128583" custLinFactNeighborX="8843" custLinFactNeighborY="6033">
        <dgm:presLayoutVars>
          <dgm:bulletEnabled val="1"/>
        </dgm:presLayoutVars>
      </dgm:prSet>
      <dgm:spPr/>
    </dgm:pt>
    <dgm:pt modelId="{7751F173-970D-41A3-A57A-E9234321091D}" type="pres">
      <dgm:prSet presAssocID="{765E82E5-720E-47BB-BB34-CD4920B84209}" presName="line3" presStyleLbl="callout" presStyleIdx="4" presStyleCnt="10"/>
      <dgm:spPr/>
    </dgm:pt>
    <dgm:pt modelId="{2087523D-F203-417E-9DC7-80F363C410B9}" type="pres">
      <dgm:prSet presAssocID="{765E82E5-720E-47BB-BB34-CD4920B84209}" presName="d3" presStyleLbl="callout" presStyleIdx="5" presStyleCnt="10"/>
      <dgm:spPr/>
    </dgm:pt>
    <dgm:pt modelId="{DB58C660-92C6-44F2-A78E-CAE5AA34FD84}" type="pres">
      <dgm:prSet presAssocID="{21CB008C-09D5-4C89-AEC9-19799FCD1005}" presName="circle4" presStyleLbl="lnNode1" presStyleIdx="3" presStyleCnt="5"/>
      <dgm:spPr/>
    </dgm:pt>
    <dgm:pt modelId="{48FD6AC6-D54B-45FD-98A7-F02E2F0DE6BD}" type="pres">
      <dgm:prSet presAssocID="{21CB008C-09D5-4C89-AEC9-19799FCD1005}" presName="text4" presStyleLbl="revTx" presStyleIdx="3" presStyleCnt="5" custScaleX="160980" custLinFactNeighborX="25388" custLinFactNeighborY="4288">
        <dgm:presLayoutVars>
          <dgm:bulletEnabled val="1"/>
        </dgm:presLayoutVars>
      </dgm:prSet>
      <dgm:spPr/>
    </dgm:pt>
    <dgm:pt modelId="{F72E2BB8-6318-4315-A651-9F69D27C4D38}" type="pres">
      <dgm:prSet presAssocID="{21CB008C-09D5-4C89-AEC9-19799FCD1005}" presName="line4" presStyleLbl="callout" presStyleIdx="6" presStyleCnt="10"/>
      <dgm:spPr/>
    </dgm:pt>
    <dgm:pt modelId="{B82B81B8-8FCE-4B75-A80B-8D1EF62E16C3}" type="pres">
      <dgm:prSet presAssocID="{21CB008C-09D5-4C89-AEC9-19799FCD1005}" presName="d4" presStyleLbl="callout" presStyleIdx="7" presStyleCnt="10"/>
      <dgm:spPr/>
    </dgm:pt>
    <dgm:pt modelId="{77619A47-C818-4940-A37E-7D337EBC0F61}" type="pres">
      <dgm:prSet presAssocID="{8F02C85B-B0EF-4F34-B810-53E058A4AB42}" presName="circle5" presStyleLbl="lnNode1" presStyleIdx="4" presStyleCnt="5"/>
      <dgm:spPr/>
    </dgm:pt>
    <dgm:pt modelId="{3424D7DE-6C9F-4524-9BEF-FADE13491468}" type="pres">
      <dgm:prSet presAssocID="{8F02C85B-B0EF-4F34-B810-53E058A4AB42}" presName="text5" presStyleLbl="revTx" presStyleIdx="4" presStyleCnt="5" custScaleX="184908" custLinFactNeighborX="5994" custLinFactNeighborY="18280">
        <dgm:presLayoutVars>
          <dgm:bulletEnabled val="1"/>
        </dgm:presLayoutVars>
      </dgm:prSet>
      <dgm:spPr/>
    </dgm:pt>
    <dgm:pt modelId="{5E5B308D-5AF4-4BA1-8BA4-24EEC43BFE4A}" type="pres">
      <dgm:prSet presAssocID="{8F02C85B-B0EF-4F34-B810-53E058A4AB42}" presName="line5" presStyleLbl="callout" presStyleIdx="8" presStyleCnt="10"/>
      <dgm:spPr/>
    </dgm:pt>
    <dgm:pt modelId="{C0C177FA-2710-4B98-BB55-FD4BD820043B}" type="pres">
      <dgm:prSet presAssocID="{8F02C85B-B0EF-4F34-B810-53E058A4AB42}" presName="d5" presStyleLbl="callout" presStyleIdx="9" presStyleCnt="10" custScaleX="110226" custScaleY="102142"/>
      <dgm:spPr/>
    </dgm:pt>
  </dgm:ptLst>
  <dgm:cxnLst>
    <dgm:cxn modelId="{8226C012-9A02-4544-9659-B7088D9485F8}" srcId="{F5F0EF2A-B0A7-46EB-9B82-37D0BFE99479}" destId="{ECBD65D1-8172-4E86-BA32-BE33C7402FC9}" srcOrd="0" destOrd="0" parTransId="{9755E4A5-22F1-4C65-852C-4788C4E7B5A6}" sibTransId="{30A0B608-2347-4A28-BABC-9630496CD42D}"/>
    <dgm:cxn modelId="{1D4DDD38-F3D6-44D4-BD68-532DD3F8BD79}" type="presOf" srcId="{21CB008C-09D5-4C89-AEC9-19799FCD1005}" destId="{48FD6AC6-D54B-45FD-98A7-F02E2F0DE6BD}" srcOrd="0" destOrd="0" presId="urn:microsoft.com/office/officeart/2005/8/layout/target1"/>
    <dgm:cxn modelId="{74BA0D41-D98A-49CA-9E85-D441C659A275}" type="presOf" srcId="{8F02C85B-B0EF-4F34-B810-53E058A4AB42}" destId="{3424D7DE-6C9F-4524-9BEF-FADE13491468}" srcOrd="0" destOrd="0" presId="urn:microsoft.com/office/officeart/2005/8/layout/target1"/>
    <dgm:cxn modelId="{6417F14A-82D9-47F5-9530-3A5912E18BD6}" type="presOf" srcId="{F5F0EF2A-B0A7-46EB-9B82-37D0BFE99479}" destId="{E44022CA-9236-4EE2-A254-F0215882C874}" srcOrd="0" destOrd="0" presId="urn:microsoft.com/office/officeart/2005/8/layout/target1"/>
    <dgm:cxn modelId="{0D324680-B496-43EB-922B-9012E831BD7B}" srcId="{F5F0EF2A-B0A7-46EB-9B82-37D0BFE99479}" destId="{765E82E5-720E-47BB-BB34-CD4920B84209}" srcOrd="2" destOrd="0" parTransId="{0158B8F7-BAF9-4C73-93F2-CF3F33BAFFE0}" sibTransId="{D19087DF-CB67-451E-8FCD-0C2A4A110E48}"/>
    <dgm:cxn modelId="{EDA5AE8E-EC6F-46DE-968F-F1505779F396}" type="presOf" srcId="{765E82E5-720E-47BB-BB34-CD4920B84209}" destId="{F747172C-8596-4309-94F2-FE7E1AE8F6A8}" srcOrd="0" destOrd="0" presId="urn:microsoft.com/office/officeart/2005/8/layout/target1"/>
    <dgm:cxn modelId="{0E8D6E94-4A2C-4EB5-A6FB-9DAD2ED19602}" type="presOf" srcId="{31A72BA1-E9AA-48AE-8D03-EC176A7DEDF6}" destId="{46ABB5BC-0266-4675-B963-21CF2F2B96C8}" srcOrd="0" destOrd="0" presId="urn:microsoft.com/office/officeart/2005/8/layout/target1"/>
    <dgm:cxn modelId="{D4F512A6-F75E-47BC-93B2-A9B080021480}" srcId="{F5F0EF2A-B0A7-46EB-9B82-37D0BFE99479}" destId="{31A72BA1-E9AA-48AE-8D03-EC176A7DEDF6}" srcOrd="1" destOrd="0" parTransId="{A0ADA74E-C6CB-4AA4-A445-6A44A4AB9C77}" sibTransId="{1C80577A-989F-4271-8132-AE8D547BDDBF}"/>
    <dgm:cxn modelId="{94E165B5-BCA2-4718-88C6-0F2FF900994C}" srcId="{F5F0EF2A-B0A7-46EB-9B82-37D0BFE99479}" destId="{21CB008C-09D5-4C89-AEC9-19799FCD1005}" srcOrd="3" destOrd="0" parTransId="{078F135B-3B0B-4D93-AAF5-A77F344D4327}" sibTransId="{20F22B91-C22A-4C54-BF84-73E599453D22}"/>
    <dgm:cxn modelId="{A1ED2FEC-2CFC-4967-9AF2-651EFF759DC9}" type="presOf" srcId="{ECBD65D1-8172-4E86-BA32-BE33C7402FC9}" destId="{FE5EAD6F-34F2-48EF-910E-4A81987C9E8A}" srcOrd="0" destOrd="0" presId="urn:microsoft.com/office/officeart/2005/8/layout/target1"/>
    <dgm:cxn modelId="{0F5D27F1-71D6-4710-A9C2-0739B9C8C0A7}" srcId="{F5F0EF2A-B0A7-46EB-9B82-37D0BFE99479}" destId="{8F02C85B-B0EF-4F34-B810-53E058A4AB42}" srcOrd="4" destOrd="0" parTransId="{B81F1163-E7AC-41D9-B9EB-7BE01387AFA3}" sibTransId="{E11D5095-931F-4CCC-9FCC-FBDE6728BCBF}"/>
    <dgm:cxn modelId="{27A49D98-47ED-4428-8E5C-BD19D114D6B2}" type="presParOf" srcId="{E44022CA-9236-4EE2-A254-F0215882C874}" destId="{8EA9BBD3-DDBC-428E-9D81-76A8D1A9D712}" srcOrd="0" destOrd="0" presId="urn:microsoft.com/office/officeart/2005/8/layout/target1"/>
    <dgm:cxn modelId="{727DF354-90D4-4D85-A255-747B9528773C}" type="presParOf" srcId="{E44022CA-9236-4EE2-A254-F0215882C874}" destId="{FE5EAD6F-34F2-48EF-910E-4A81987C9E8A}" srcOrd="1" destOrd="0" presId="urn:microsoft.com/office/officeart/2005/8/layout/target1"/>
    <dgm:cxn modelId="{2E204F00-B320-4E82-B3CF-F106BE3080E3}" type="presParOf" srcId="{E44022CA-9236-4EE2-A254-F0215882C874}" destId="{551DA20A-CE67-4482-86AA-046BC9209503}" srcOrd="2" destOrd="0" presId="urn:microsoft.com/office/officeart/2005/8/layout/target1"/>
    <dgm:cxn modelId="{2CED1DEE-2F1A-46C1-AF26-A70182D76950}" type="presParOf" srcId="{E44022CA-9236-4EE2-A254-F0215882C874}" destId="{BA9F0803-9C58-40D8-9F64-41691278EF71}" srcOrd="3" destOrd="0" presId="urn:microsoft.com/office/officeart/2005/8/layout/target1"/>
    <dgm:cxn modelId="{CF48F2D6-D1B2-4995-958C-08D0A806A642}" type="presParOf" srcId="{E44022CA-9236-4EE2-A254-F0215882C874}" destId="{D9310D81-9F47-45A3-8289-8C6683C50D3A}" srcOrd="4" destOrd="0" presId="urn:microsoft.com/office/officeart/2005/8/layout/target1"/>
    <dgm:cxn modelId="{C6A32038-1A20-4672-8CB5-329332B1333C}" type="presParOf" srcId="{E44022CA-9236-4EE2-A254-F0215882C874}" destId="{46ABB5BC-0266-4675-B963-21CF2F2B96C8}" srcOrd="5" destOrd="0" presId="urn:microsoft.com/office/officeart/2005/8/layout/target1"/>
    <dgm:cxn modelId="{337CA221-03F1-4EF8-9DD9-31B9600EFF56}" type="presParOf" srcId="{E44022CA-9236-4EE2-A254-F0215882C874}" destId="{A3149899-A7A7-4570-8FAE-67188F28959A}" srcOrd="6" destOrd="0" presId="urn:microsoft.com/office/officeart/2005/8/layout/target1"/>
    <dgm:cxn modelId="{C772E47F-C46D-4A6F-855C-ABB6EB6D0141}" type="presParOf" srcId="{E44022CA-9236-4EE2-A254-F0215882C874}" destId="{6D709670-880C-438A-996A-5CCA2B487D45}" srcOrd="7" destOrd="0" presId="urn:microsoft.com/office/officeart/2005/8/layout/target1"/>
    <dgm:cxn modelId="{B1641D88-DAB9-409E-BC4D-A33EB30F52B4}" type="presParOf" srcId="{E44022CA-9236-4EE2-A254-F0215882C874}" destId="{47DC3CFE-EEE0-4656-A2C0-3CFC2A3DF197}" srcOrd="8" destOrd="0" presId="urn:microsoft.com/office/officeart/2005/8/layout/target1"/>
    <dgm:cxn modelId="{425786EF-D158-4517-8111-52E85F6E4389}" type="presParOf" srcId="{E44022CA-9236-4EE2-A254-F0215882C874}" destId="{F747172C-8596-4309-94F2-FE7E1AE8F6A8}" srcOrd="9" destOrd="0" presId="urn:microsoft.com/office/officeart/2005/8/layout/target1"/>
    <dgm:cxn modelId="{090F5B68-BFDE-4D4D-9248-E8C82EFB7F25}" type="presParOf" srcId="{E44022CA-9236-4EE2-A254-F0215882C874}" destId="{7751F173-970D-41A3-A57A-E9234321091D}" srcOrd="10" destOrd="0" presId="urn:microsoft.com/office/officeart/2005/8/layout/target1"/>
    <dgm:cxn modelId="{AF122C1B-D121-467C-85A9-81C0317C4D2C}" type="presParOf" srcId="{E44022CA-9236-4EE2-A254-F0215882C874}" destId="{2087523D-F203-417E-9DC7-80F363C410B9}" srcOrd="11" destOrd="0" presId="urn:microsoft.com/office/officeart/2005/8/layout/target1"/>
    <dgm:cxn modelId="{6609E6DF-EE5C-4402-9865-33B3C83268D3}" type="presParOf" srcId="{E44022CA-9236-4EE2-A254-F0215882C874}" destId="{DB58C660-92C6-44F2-A78E-CAE5AA34FD84}" srcOrd="12" destOrd="0" presId="urn:microsoft.com/office/officeart/2005/8/layout/target1"/>
    <dgm:cxn modelId="{01E6E09A-595D-42ED-AB9C-7EC90E82AA5F}" type="presParOf" srcId="{E44022CA-9236-4EE2-A254-F0215882C874}" destId="{48FD6AC6-D54B-45FD-98A7-F02E2F0DE6BD}" srcOrd="13" destOrd="0" presId="urn:microsoft.com/office/officeart/2005/8/layout/target1"/>
    <dgm:cxn modelId="{23EBD9E7-BF11-4200-ACDC-30ED34A71B82}" type="presParOf" srcId="{E44022CA-9236-4EE2-A254-F0215882C874}" destId="{F72E2BB8-6318-4315-A651-9F69D27C4D38}" srcOrd="14" destOrd="0" presId="urn:microsoft.com/office/officeart/2005/8/layout/target1"/>
    <dgm:cxn modelId="{CD60AE7A-4B75-4DA9-B40B-DBAA3E72FAE6}" type="presParOf" srcId="{E44022CA-9236-4EE2-A254-F0215882C874}" destId="{B82B81B8-8FCE-4B75-A80B-8D1EF62E16C3}" srcOrd="15" destOrd="0" presId="urn:microsoft.com/office/officeart/2005/8/layout/target1"/>
    <dgm:cxn modelId="{AB968C32-0454-4B04-9FB0-C0A0CA44D25F}" type="presParOf" srcId="{E44022CA-9236-4EE2-A254-F0215882C874}" destId="{77619A47-C818-4940-A37E-7D337EBC0F61}" srcOrd="16" destOrd="0" presId="urn:microsoft.com/office/officeart/2005/8/layout/target1"/>
    <dgm:cxn modelId="{7F553FC3-780D-4ED0-82AC-B2E41ED79F07}" type="presParOf" srcId="{E44022CA-9236-4EE2-A254-F0215882C874}" destId="{3424D7DE-6C9F-4524-9BEF-FADE13491468}" srcOrd="17" destOrd="0" presId="urn:microsoft.com/office/officeart/2005/8/layout/target1"/>
    <dgm:cxn modelId="{01CEAFAA-14C7-4784-BB66-074A10D6543C}" type="presParOf" srcId="{E44022CA-9236-4EE2-A254-F0215882C874}" destId="{5E5B308D-5AF4-4BA1-8BA4-24EEC43BFE4A}" srcOrd="18" destOrd="0" presId="urn:microsoft.com/office/officeart/2005/8/layout/target1"/>
    <dgm:cxn modelId="{9A0BE8DD-44FE-44BB-BE8A-8D2CA0B2BA23}" type="presParOf" srcId="{E44022CA-9236-4EE2-A254-F0215882C874}" destId="{C0C177FA-2710-4B98-BB55-FD4BD820043B}" srcOrd="19" destOrd="0" presId="urn:microsoft.com/office/officeart/2005/8/layout/targe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B15B68A-B09F-4531-BE0D-E3EE9DEB578B}">
      <dsp:nvSpPr>
        <dsp:cNvPr id="0" name=""/>
        <dsp:cNvSpPr/>
      </dsp:nvSpPr>
      <dsp:spPr>
        <a:xfrm rot="10800000">
          <a:off x="2513075" y="0"/>
          <a:ext cx="4878324" cy="1066799"/>
        </a:xfrm>
        <a:prstGeom prst="nonIsoscelesTrapezoid">
          <a:avLst>
            <a:gd name="adj1" fmla="val 0"/>
            <a:gd name="adj2" fmla="val 47114"/>
          </a:avLst>
        </a:prstGeom>
        <a:solidFill>
          <a:schemeClr val="dk1">
            <a:alpha val="90000"/>
            <a:tint val="40000"/>
            <a:hueOff val="0"/>
            <a:satOff val="0"/>
            <a:lumOff val="0"/>
            <a:alphaOff val="0"/>
          </a:schemeClr>
        </a:solidFill>
        <a:ln w="12700" cap="flat" cmpd="sng" algn="ctr">
          <a:solidFill>
            <a:schemeClr val="dk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47650" tIns="247650" rIns="247650" bIns="247650" numCol="1" spcCol="1270" anchor="ctr" anchorCtr="0">
          <a:noAutofit/>
        </a:bodyPr>
        <a:lstStyle/>
        <a:p>
          <a:pPr marL="114300" lvl="1" indent="-114300" algn="l" defTabSz="533400">
            <a:lnSpc>
              <a:spcPct val="90000"/>
            </a:lnSpc>
            <a:spcBef>
              <a:spcPct val="0"/>
            </a:spcBef>
            <a:spcAft>
              <a:spcPct val="15000"/>
            </a:spcAft>
            <a:buChar char="•"/>
          </a:pPr>
          <a:r>
            <a:rPr lang="en-US" sz="1200" kern="1200" dirty="0"/>
            <a:t>Morality, creativity, spontaneity, problem solving, lack of prejudice, acceptance of facts</a:t>
          </a:r>
        </a:p>
        <a:p>
          <a:pPr marL="114300" lvl="1" indent="-114300" algn="l" defTabSz="533400">
            <a:lnSpc>
              <a:spcPct val="90000"/>
            </a:lnSpc>
            <a:spcBef>
              <a:spcPct val="0"/>
            </a:spcBef>
            <a:spcAft>
              <a:spcPct val="15000"/>
            </a:spcAft>
            <a:buChar char="•"/>
          </a:pPr>
          <a:endParaRPr lang="en-US" sz="1200" kern="1200" dirty="0"/>
        </a:p>
      </dsp:txBody>
      <dsp:txXfrm rot="10800000">
        <a:off x="3015691" y="0"/>
        <a:ext cx="4375708" cy="1066799"/>
      </dsp:txXfrm>
    </dsp:sp>
    <dsp:sp modelId="{B9E4FC6B-A8BB-4B22-8E01-56F3DC7E00F2}">
      <dsp:nvSpPr>
        <dsp:cNvPr id="0" name=""/>
        <dsp:cNvSpPr/>
      </dsp:nvSpPr>
      <dsp:spPr>
        <a:xfrm>
          <a:off x="2010460" y="0"/>
          <a:ext cx="1005230" cy="1066799"/>
        </a:xfrm>
        <a:prstGeom prst="trapezoid">
          <a:avLst>
            <a:gd name="adj" fmla="val 50000"/>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en-US" sz="1200" kern="1200" dirty="0"/>
            <a:t>Self-actualization</a:t>
          </a:r>
        </a:p>
      </dsp:txBody>
      <dsp:txXfrm>
        <a:off x="2010460" y="0"/>
        <a:ext cx="1005230" cy="1066799"/>
      </dsp:txXfrm>
    </dsp:sp>
    <dsp:sp modelId="{FCE9E38E-14E3-4C61-B0B5-36E890133F08}">
      <dsp:nvSpPr>
        <dsp:cNvPr id="0" name=""/>
        <dsp:cNvSpPr/>
      </dsp:nvSpPr>
      <dsp:spPr>
        <a:xfrm rot="10800000">
          <a:off x="3015691" y="1066800"/>
          <a:ext cx="4375708" cy="1066799"/>
        </a:xfrm>
        <a:prstGeom prst="nonIsoscelesTrapezoid">
          <a:avLst>
            <a:gd name="adj1" fmla="val 0"/>
            <a:gd name="adj2" fmla="val 47114"/>
          </a:avLst>
        </a:prstGeom>
        <a:solidFill>
          <a:schemeClr val="dk1">
            <a:alpha val="90000"/>
            <a:tint val="40000"/>
            <a:hueOff val="0"/>
            <a:satOff val="0"/>
            <a:lumOff val="0"/>
            <a:alphaOff val="0"/>
          </a:schemeClr>
        </a:solidFill>
        <a:ln w="12700" cap="flat" cmpd="sng" algn="ctr">
          <a:solidFill>
            <a:schemeClr val="dk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57150" tIns="57150" rIns="57150" bIns="57150" numCol="1" spcCol="1270" anchor="ctr" anchorCtr="0">
          <a:noAutofit/>
        </a:bodyPr>
        <a:lstStyle/>
        <a:p>
          <a:pPr marL="114300" lvl="1" indent="-114300" algn="l" defTabSz="533400">
            <a:lnSpc>
              <a:spcPct val="90000"/>
            </a:lnSpc>
            <a:spcBef>
              <a:spcPct val="0"/>
            </a:spcBef>
            <a:spcAft>
              <a:spcPct val="15000"/>
            </a:spcAft>
            <a:buChar char="•"/>
          </a:pPr>
          <a:r>
            <a:rPr lang="en-US" sz="1200" kern="1200" dirty="0"/>
            <a:t>Self-esteem, confidence, achievement, respect of others, respect by others</a:t>
          </a:r>
        </a:p>
        <a:p>
          <a:pPr marL="114300" lvl="1" indent="-114300" algn="l" defTabSz="533400">
            <a:lnSpc>
              <a:spcPct val="90000"/>
            </a:lnSpc>
            <a:spcBef>
              <a:spcPct val="0"/>
            </a:spcBef>
            <a:spcAft>
              <a:spcPct val="15000"/>
            </a:spcAft>
            <a:buChar char="•"/>
          </a:pPr>
          <a:endParaRPr lang="en-US" sz="1200" kern="1200" dirty="0"/>
        </a:p>
      </dsp:txBody>
      <dsp:txXfrm rot="10800000">
        <a:off x="3518306" y="1066800"/>
        <a:ext cx="3873093" cy="1066799"/>
      </dsp:txXfrm>
    </dsp:sp>
    <dsp:sp modelId="{300ADCD4-8541-4E0C-921B-939758DB81FB}">
      <dsp:nvSpPr>
        <dsp:cNvPr id="0" name=""/>
        <dsp:cNvSpPr/>
      </dsp:nvSpPr>
      <dsp:spPr>
        <a:xfrm>
          <a:off x="1507845" y="1066800"/>
          <a:ext cx="2010460" cy="1066799"/>
        </a:xfrm>
        <a:prstGeom prst="trapezoid">
          <a:avLst>
            <a:gd name="adj" fmla="val 47114"/>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9210" tIns="29210" rIns="29210" bIns="29210" numCol="1" spcCol="1270" anchor="ctr" anchorCtr="0">
          <a:noAutofit/>
        </a:bodyPr>
        <a:lstStyle/>
        <a:p>
          <a:pPr marL="0" lvl="0" indent="0" algn="ctr" defTabSz="1022350">
            <a:lnSpc>
              <a:spcPct val="90000"/>
            </a:lnSpc>
            <a:spcBef>
              <a:spcPct val="0"/>
            </a:spcBef>
            <a:spcAft>
              <a:spcPct val="35000"/>
            </a:spcAft>
            <a:buNone/>
          </a:pPr>
          <a:r>
            <a:rPr lang="en-US" sz="2300" kern="1200" dirty="0"/>
            <a:t>Esteem</a:t>
          </a:r>
        </a:p>
      </dsp:txBody>
      <dsp:txXfrm>
        <a:off x="1859676" y="1066800"/>
        <a:ext cx="1306799" cy="1066799"/>
      </dsp:txXfrm>
    </dsp:sp>
    <dsp:sp modelId="{76245A6E-78F0-4CFA-BB5D-D7DEEBCF0337}">
      <dsp:nvSpPr>
        <dsp:cNvPr id="0" name=""/>
        <dsp:cNvSpPr/>
      </dsp:nvSpPr>
      <dsp:spPr>
        <a:xfrm rot="10800000">
          <a:off x="3518306" y="2133600"/>
          <a:ext cx="3873093" cy="1066799"/>
        </a:xfrm>
        <a:prstGeom prst="nonIsoscelesTrapezoid">
          <a:avLst>
            <a:gd name="adj1" fmla="val 0"/>
            <a:gd name="adj2" fmla="val 47114"/>
          </a:avLst>
        </a:prstGeom>
        <a:solidFill>
          <a:schemeClr val="dk1">
            <a:alpha val="90000"/>
            <a:tint val="40000"/>
            <a:hueOff val="0"/>
            <a:satOff val="0"/>
            <a:lumOff val="0"/>
            <a:alphaOff val="0"/>
          </a:schemeClr>
        </a:solidFill>
        <a:ln w="12700" cap="flat" cmpd="sng" algn="ctr">
          <a:solidFill>
            <a:schemeClr val="dk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57150" tIns="57150" rIns="57150" bIns="57150" numCol="1" spcCol="1270" anchor="ctr" anchorCtr="0">
          <a:noAutofit/>
        </a:bodyPr>
        <a:lstStyle/>
        <a:p>
          <a:pPr marL="114300" lvl="1" indent="-114300" algn="l" defTabSz="666750">
            <a:lnSpc>
              <a:spcPct val="90000"/>
            </a:lnSpc>
            <a:spcBef>
              <a:spcPct val="0"/>
            </a:spcBef>
            <a:spcAft>
              <a:spcPct val="15000"/>
            </a:spcAft>
            <a:buChar char="•"/>
          </a:pPr>
          <a:r>
            <a:rPr lang="en-US" sz="1500" kern="1200" dirty="0"/>
            <a:t>Friendship and family</a:t>
          </a:r>
        </a:p>
        <a:p>
          <a:pPr marL="114300" lvl="1" indent="-114300" algn="l" defTabSz="666750">
            <a:lnSpc>
              <a:spcPct val="90000"/>
            </a:lnSpc>
            <a:spcBef>
              <a:spcPct val="0"/>
            </a:spcBef>
            <a:spcAft>
              <a:spcPct val="15000"/>
            </a:spcAft>
            <a:buChar char="•"/>
          </a:pPr>
          <a:endParaRPr lang="en-US" sz="1500" kern="1200" dirty="0"/>
        </a:p>
      </dsp:txBody>
      <dsp:txXfrm rot="10800000">
        <a:off x="4020921" y="2133600"/>
        <a:ext cx="3370478" cy="1066799"/>
      </dsp:txXfrm>
    </dsp:sp>
    <dsp:sp modelId="{DF1B4DB1-25E9-4A79-890D-39B4BDBC6686}">
      <dsp:nvSpPr>
        <dsp:cNvPr id="0" name=""/>
        <dsp:cNvSpPr/>
      </dsp:nvSpPr>
      <dsp:spPr>
        <a:xfrm>
          <a:off x="1005230" y="2133600"/>
          <a:ext cx="3015691" cy="1066799"/>
        </a:xfrm>
        <a:prstGeom prst="trapezoid">
          <a:avLst>
            <a:gd name="adj" fmla="val 47114"/>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9210" tIns="29210" rIns="29210" bIns="29210" numCol="1" spcCol="1270" anchor="ctr" anchorCtr="0">
          <a:noAutofit/>
        </a:bodyPr>
        <a:lstStyle/>
        <a:p>
          <a:pPr marL="0" lvl="0" indent="0" algn="ctr" defTabSz="1022350">
            <a:lnSpc>
              <a:spcPct val="90000"/>
            </a:lnSpc>
            <a:spcBef>
              <a:spcPct val="0"/>
            </a:spcBef>
            <a:spcAft>
              <a:spcPct val="35000"/>
            </a:spcAft>
            <a:buNone/>
          </a:pPr>
          <a:r>
            <a:rPr lang="en-US" sz="2300" kern="1200" dirty="0"/>
            <a:t>Love/Belonging</a:t>
          </a:r>
        </a:p>
      </dsp:txBody>
      <dsp:txXfrm>
        <a:off x="1532976" y="2133600"/>
        <a:ext cx="1960199" cy="1066799"/>
      </dsp:txXfrm>
    </dsp:sp>
    <dsp:sp modelId="{511DA46F-9E6E-4244-9DEA-3B6E3DFF58C8}">
      <dsp:nvSpPr>
        <dsp:cNvPr id="0" name=""/>
        <dsp:cNvSpPr/>
      </dsp:nvSpPr>
      <dsp:spPr>
        <a:xfrm rot="10800000">
          <a:off x="4020921" y="3200399"/>
          <a:ext cx="3370478" cy="1066799"/>
        </a:xfrm>
        <a:prstGeom prst="nonIsoscelesTrapezoid">
          <a:avLst>
            <a:gd name="adj1" fmla="val 0"/>
            <a:gd name="adj2" fmla="val 47114"/>
          </a:avLst>
        </a:prstGeom>
        <a:solidFill>
          <a:schemeClr val="dk1">
            <a:alpha val="90000"/>
            <a:tint val="40000"/>
            <a:hueOff val="0"/>
            <a:satOff val="0"/>
            <a:lumOff val="0"/>
            <a:alphaOff val="0"/>
          </a:schemeClr>
        </a:solidFill>
        <a:ln w="12700" cap="flat" cmpd="sng" algn="ctr">
          <a:solidFill>
            <a:schemeClr val="dk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57150" tIns="57150" rIns="57150" bIns="57150" numCol="1" spcCol="1270" anchor="ctr" anchorCtr="0">
          <a:noAutofit/>
        </a:bodyPr>
        <a:lstStyle/>
        <a:p>
          <a:pPr marL="114300" lvl="1" indent="-114300" algn="l" defTabSz="666750">
            <a:lnSpc>
              <a:spcPct val="90000"/>
            </a:lnSpc>
            <a:spcBef>
              <a:spcPct val="0"/>
            </a:spcBef>
            <a:spcAft>
              <a:spcPct val="15000"/>
            </a:spcAft>
            <a:buChar char="•"/>
          </a:pPr>
          <a:r>
            <a:rPr lang="en-US" sz="1500" kern="1200" dirty="0"/>
            <a:t>Security of: body, employment, resources, morality, the family, health and property</a:t>
          </a:r>
        </a:p>
        <a:p>
          <a:pPr marL="114300" lvl="1" indent="-114300" algn="l" defTabSz="666750">
            <a:lnSpc>
              <a:spcPct val="90000"/>
            </a:lnSpc>
            <a:spcBef>
              <a:spcPct val="0"/>
            </a:spcBef>
            <a:spcAft>
              <a:spcPct val="15000"/>
            </a:spcAft>
            <a:buChar char="•"/>
          </a:pPr>
          <a:endParaRPr lang="en-US" sz="1500" kern="1200" dirty="0"/>
        </a:p>
      </dsp:txBody>
      <dsp:txXfrm rot="10800000">
        <a:off x="4523536" y="3200399"/>
        <a:ext cx="2867863" cy="1066799"/>
      </dsp:txXfrm>
    </dsp:sp>
    <dsp:sp modelId="{914A5750-E5AA-4730-8E79-B4C53ACAB012}">
      <dsp:nvSpPr>
        <dsp:cNvPr id="0" name=""/>
        <dsp:cNvSpPr/>
      </dsp:nvSpPr>
      <dsp:spPr>
        <a:xfrm>
          <a:off x="502615" y="3200399"/>
          <a:ext cx="4020921" cy="1066799"/>
        </a:xfrm>
        <a:prstGeom prst="trapezoid">
          <a:avLst>
            <a:gd name="adj" fmla="val 47114"/>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9210" tIns="29210" rIns="29210" bIns="29210" numCol="1" spcCol="1270" anchor="ctr" anchorCtr="0">
          <a:noAutofit/>
        </a:bodyPr>
        <a:lstStyle/>
        <a:p>
          <a:pPr marL="0" lvl="0" indent="0" algn="ctr" defTabSz="1022350">
            <a:lnSpc>
              <a:spcPct val="90000"/>
            </a:lnSpc>
            <a:spcBef>
              <a:spcPct val="0"/>
            </a:spcBef>
            <a:spcAft>
              <a:spcPct val="35000"/>
            </a:spcAft>
            <a:buNone/>
          </a:pPr>
          <a:r>
            <a:rPr lang="en-US" sz="2300" kern="1200" dirty="0"/>
            <a:t>Safety</a:t>
          </a:r>
        </a:p>
      </dsp:txBody>
      <dsp:txXfrm>
        <a:off x="1206276" y="3200399"/>
        <a:ext cx="2613599" cy="1066799"/>
      </dsp:txXfrm>
    </dsp:sp>
    <dsp:sp modelId="{B1F9AC7B-161E-4196-8695-86A91AEAAC93}">
      <dsp:nvSpPr>
        <dsp:cNvPr id="0" name=""/>
        <dsp:cNvSpPr/>
      </dsp:nvSpPr>
      <dsp:spPr>
        <a:xfrm rot="10800000">
          <a:off x="4523536" y="4267200"/>
          <a:ext cx="2867863" cy="1066799"/>
        </a:xfrm>
        <a:prstGeom prst="nonIsoscelesTrapezoid">
          <a:avLst>
            <a:gd name="adj1" fmla="val 0"/>
            <a:gd name="adj2" fmla="val 47114"/>
          </a:avLst>
        </a:prstGeom>
        <a:solidFill>
          <a:schemeClr val="dk1">
            <a:alpha val="90000"/>
            <a:tint val="40000"/>
            <a:hueOff val="0"/>
            <a:satOff val="0"/>
            <a:lumOff val="0"/>
            <a:alphaOff val="0"/>
          </a:schemeClr>
        </a:solidFill>
        <a:ln w="12700" cap="flat" cmpd="sng" algn="ctr">
          <a:solidFill>
            <a:schemeClr val="dk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57150" tIns="57150" rIns="57150" bIns="57150" numCol="1" spcCol="1270" anchor="ctr" anchorCtr="0">
          <a:noAutofit/>
        </a:bodyPr>
        <a:lstStyle/>
        <a:p>
          <a:pPr marL="114300" lvl="1" indent="-114300" algn="l" defTabSz="666750">
            <a:lnSpc>
              <a:spcPct val="90000"/>
            </a:lnSpc>
            <a:spcBef>
              <a:spcPct val="0"/>
            </a:spcBef>
            <a:spcAft>
              <a:spcPct val="15000"/>
            </a:spcAft>
            <a:buChar char="•"/>
          </a:pPr>
          <a:r>
            <a:rPr lang="en-US" sz="1500" kern="1200" dirty="0"/>
            <a:t>Breathing, food, water, sleep, homeostasis and excretion</a:t>
          </a:r>
        </a:p>
        <a:p>
          <a:pPr marL="114300" lvl="1" indent="-114300" algn="l" defTabSz="666750">
            <a:lnSpc>
              <a:spcPct val="90000"/>
            </a:lnSpc>
            <a:spcBef>
              <a:spcPct val="0"/>
            </a:spcBef>
            <a:spcAft>
              <a:spcPct val="15000"/>
            </a:spcAft>
            <a:buChar char="•"/>
          </a:pPr>
          <a:endParaRPr lang="en-US" sz="1500" kern="1200" dirty="0"/>
        </a:p>
      </dsp:txBody>
      <dsp:txXfrm rot="10800000">
        <a:off x="5026151" y="4267200"/>
        <a:ext cx="2365248" cy="1066799"/>
      </dsp:txXfrm>
    </dsp:sp>
    <dsp:sp modelId="{B003872E-B3E8-496C-B2A3-5F6B07C15F6C}">
      <dsp:nvSpPr>
        <dsp:cNvPr id="0" name=""/>
        <dsp:cNvSpPr/>
      </dsp:nvSpPr>
      <dsp:spPr>
        <a:xfrm>
          <a:off x="0" y="4267200"/>
          <a:ext cx="5026152" cy="1066799"/>
        </a:xfrm>
        <a:prstGeom prst="trapezoid">
          <a:avLst>
            <a:gd name="adj" fmla="val 47114"/>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9210" tIns="29210" rIns="29210" bIns="29210" numCol="1" spcCol="1270" anchor="ctr" anchorCtr="0">
          <a:noAutofit/>
        </a:bodyPr>
        <a:lstStyle/>
        <a:p>
          <a:pPr marL="0" lvl="0" indent="0" algn="ctr" defTabSz="1022350">
            <a:lnSpc>
              <a:spcPct val="90000"/>
            </a:lnSpc>
            <a:spcBef>
              <a:spcPct val="0"/>
            </a:spcBef>
            <a:spcAft>
              <a:spcPct val="35000"/>
            </a:spcAft>
            <a:buNone/>
          </a:pPr>
          <a:r>
            <a:rPr lang="en-US" sz="2300" kern="1200" dirty="0"/>
            <a:t>Physiological</a:t>
          </a:r>
        </a:p>
      </dsp:txBody>
      <dsp:txXfrm>
        <a:off x="879576" y="4267200"/>
        <a:ext cx="3266998" cy="1066799"/>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7619A47-C818-4940-A37E-7D337EBC0F61}">
      <dsp:nvSpPr>
        <dsp:cNvPr id="0" name=""/>
        <dsp:cNvSpPr/>
      </dsp:nvSpPr>
      <dsp:spPr>
        <a:xfrm>
          <a:off x="912895" y="1093220"/>
          <a:ext cx="3759354" cy="3759354"/>
        </a:xfrm>
        <a:prstGeom prst="ellipse">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B58C660-92C6-44F2-A78E-CAE5AA34FD84}">
      <dsp:nvSpPr>
        <dsp:cNvPr id="0" name=""/>
        <dsp:cNvSpPr/>
      </dsp:nvSpPr>
      <dsp:spPr>
        <a:xfrm>
          <a:off x="1330496" y="1510822"/>
          <a:ext cx="2924151" cy="2924151"/>
        </a:xfrm>
        <a:prstGeom prst="ellipse">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7DC3CFE-EEE0-4656-A2C0-3CFC2A3DF197}">
      <dsp:nvSpPr>
        <dsp:cNvPr id="0" name=""/>
        <dsp:cNvSpPr/>
      </dsp:nvSpPr>
      <dsp:spPr>
        <a:xfrm>
          <a:off x="1748098" y="1928423"/>
          <a:ext cx="2088948" cy="2088948"/>
        </a:xfrm>
        <a:prstGeom prst="ellipse">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9310D81-9F47-45A3-8289-8C6683C50D3A}">
      <dsp:nvSpPr>
        <dsp:cNvPr id="0" name=""/>
        <dsp:cNvSpPr/>
      </dsp:nvSpPr>
      <dsp:spPr>
        <a:xfrm>
          <a:off x="2166013" y="2346338"/>
          <a:ext cx="1253118" cy="1253118"/>
        </a:xfrm>
        <a:prstGeom prst="ellipse">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EA9BBD3-DDBC-428E-9D81-76A8D1A9D712}">
      <dsp:nvSpPr>
        <dsp:cNvPr id="0" name=""/>
        <dsp:cNvSpPr/>
      </dsp:nvSpPr>
      <dsp:spPr>
        <a:xfrm>
          <a:off x="2583615" y="2763940"/>
          <a:ext cx="417914" cy="417914"/>
        </a:xfrm>
        <a:prstGeom prst="ellipse">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E5EAD6F-34F2-48EF-910E-4A81987C9E8A}">
      <dsp:nvSpPr>
        <dsp:cNvPr id="0" name=""/>
        <dsp:cNvSpPr/>
      </dsp:nvSpPr>
      <dsp:spPr>
        <a:xfrm>
          <a:off x="5130042" y="180258"/>
          <a:ext cx="3179041" cy="66365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99136" tIns="35560" rIns="35560" bIns="35560" numCol="1" spcCol="1270" anchor="ctr" anchorCtr="0">
          <a:noAutofit/>
        </a:bodyPr>
        <a:lstStyle/>
        <a:p>
          <a:pPr marL="0" lvl="0" indent="0" algn="l" defTabSz="1244600">
            <a:lnSpc>
              <a:spcPct val="90000"/>
            </a:lnSpc>
            <a:spcBef>
              <a:spcPct val="0"/>
            </a:spcBef>
            <a:spcAft>
              <a:spcPct val="35000"/>
            </a:spcAft>
            <a:buNone/>
          </a:pPr>
          <a:r>
            <a:rPr lang="en-US" sz="2800" kern="1200"/>
            <a:t>Microsystem</a:t>
          </a:r>
          <a:endParaRPr lang="en-US" sz="2800" kern="1200" dirty="0"/>
        </a:p>
      </dsp:txBody>
      <dsp:txXfrm>
        <a:off x="5130042" y="180258"/>
        <a:ext cx="3179041" cy="663651"/>
      </dsp:txXfrm>
    </dsp:sp>
    <dsp:sp modelId="{551DA20A-CE67-4482-86AA-046BC9209503}">
      <dsp:nvSpPr>
        <dsp:cNvPr id="0" name=""/>
        <dsp:cNvSpPr/>
      </dsp:nvSpPr>
      <dsp:spPr>
        <a:xfrm>
          <a:off x="4828889" y="491723"/>
          <a:ext cx="469919" cy="0"/>
        </a:xfrm>
        <a:prstGeom prst="line">
          <a:avLst/>
        </a:prstGeom>
        <a:solidFill>
          <a:schemeClr val="accent2">
            <a:hueOff val="0"/>
            <a:satOff val="0"/>
            <a:lumOff val="0"/>
            <a:alphaOff val="0"/>
          </a:schemeClr>
        </a:solidFill>
        <a:ln w="12700" cap="flat" cmpd="sng" algn="ctr">
          <a:solidFill>
            <a:schemeClr val="accent2">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BA9F0803-9C58-40D8-9F64-41691278EF71}">
      <dsp:nvSpPr>
        <dsp:cNvPr id="0" name=""/>
        <dsp:cNvSpPr/>
      </dsp:nvSpPr>
      <dsp:spPr>
        <a:xfrm rot="5400000">
          <a:off x="2568577" y="715718"/>
          <a:ext cx="2481174" cy="2033184"/>
        </a:xfrm>
        <a:prstGeom prst="line">
          <a:avLst/>
        </a:prstGeom>
        <a:solidFill>
          <a:schemeClr val="accent2">
            <a:hueOff val="0"/>
            <a:satOff val="0"/>
            <a:lumOff val="0"/>
            <a:alphaOff val="0"/>
          </a:schemeClr>
        </a:solidFill>
        <a:ln w="12700" cap="flat" cmpd="sng" algn="ctr">
          <a:solidFill>
            <a:schemeClr val="accent2">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46ABB5BC-0266-4675-B963-21CF2F2B96C8}">
      <dsp:nvSpPr>
        <dsp:cNvPr id="0" name=""/>
        <dsp:cNvSpPr/>
      </dsp:nvSpPr>
      <dsp:spPr>
        <a:xfrm>
          <a:off x="5130051" y="850401"/>
          <a:ext cx="2785456" cy="66365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99136" tIns="35560" rIns="35560" bIns="35560" numCol="1" spcCol="1270" anchor="ctr" anchorCtr="0">
          <a:noAutofit/>
        </a:bodyPr>
        <a:lstStyle/>
        <a:p>
          <a:pPr marL="0" lvl="0" indent="0" algn="l" defTabSz="1244600">
            <a:lnSpc>
              <a:spcPct val="90000"/>
            </a:lnSpc>
            <a:spcBef>
              <a:spcPct val="0"/>
            </a:spcBef>
            <a:spcAft>
              <a:spcPct val="35000"/>
            </a:spcAft>
            <a:buNone/>
          </a:pPr>
          <a:r>
            <a:rPr lang="en-US" sz="2800" kern="1200"/>
            <a:t>Mesosystem</a:t>
          </a:r>
          <a:endParaRPr lang="en-US" sz="2800" kern="1200" dirty="0"/>
        </a:p>
      </dsp:txBody>
      <dsp:txXfrm>
        <a:off x="5130051" y="850401"/>
        <a:ext cx="2785456" cy="663651"/>
      </dsp:txXfrm>
    </dsp:sp>
    <dsp:sp modelId="{A3149899-A7A7-4570-8FAE-67188F28959A}">
      <dsp:nvSpPr>
        <dsp:cNvPr id="0" name=""/>
        <dsp:cNvSpPr/>
      </dsp:nvSpPr>
      <dsp:spPr>
        <a:xfrm>
          <a:off x="4828889" y="1193469"/>
          <a:ext cx="469919" cy="0"/>
        </a:xfrm>
        <a:prstGeom prst="line">
          <a:avLst/>
        </a:prstGeom>
        <a:solidFill>
          <a:schemeClr val="accent2">
            <a:hueOff val="0"/>
            <a:satOff val="0"/>
            <a:lumOff val="0"/>
            <a:alphaOff val="0"/>
          </a:schemeClr>
        </a:solidFill>
        <a:ln w="12700" cap="flat" cmpd="sng" algn="ctr">
          <a:solidFill>
            <a:schemeClr val="accent2">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6D709670-880C-438A-996A-5CCA2B487D45}">
      <dsp:nvSpPr>
        <dsp:cNvPr id="0" name=""/>
        <dsp:cNvSpPr/>
      </dsp:nvSpPr>
      <dsp:spPr>
        <a:xfrm rot="5400000">
          <a:off x="2921934" y="1375154"/>
          <a:ext cx="2088367" cy="1701017"/>
        </a:xfrm>
        <a:prstGeom prst="line">
          <a:avLst/>
        </a:prstGeom>
        <a:solidFill>
          <a:schemeClr val="accent2">
            <a:hueOff val="0"/>
            <a:satOff val="0"/>
            <a:lumOff val="0"/>
            <a:alphaOff val="0"/>
          </a:schemeClr>
        </a:solidFill>
        <a:ln w="12700" cap="flat" cmpd="sng" algn="ctr">
          <a:solidFill>
            <a:schemeClr val="accent2">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F747172C-8596-4309-94F2-FE7E1AE8F6A8}">
      <dsp:nvSpPr>
        <dsp:cNvPr id="0" name=""/>
        <dsp:cNvSpPr/>
      </dsp:nvSpPr>
      <dsp:spPr>
        <a:xfrm>
          <a:off x="5196394" y="1603428"/>
          <a:ext cx="2416945" cy="66365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99136" tIns="35560" rIns="35560" bIns="35560" numCol="1" spcCol="1270" anchor="ctr" anchorCtr="0">
          <a:noAutofit/>
        </a:bodyPr>
        <a:lstStyle/>
        <a:p>
          <a:pPr marL="0" lvl="0" indent="0" algn="l" defTabSz="1244600">
            <a:lnSpc>
              <a:spcPct val="90000"/>
            </a:lnSpc>
            <a:spcBef>
              <a:spcPct val="0"/>
            </a:spcBef>
            <a:spcAft>
              <a:spcPct val="35000"/>
            </a:spcAft>
            <a:buNone/>
          </a:pPr>
          <a:r>
            <a:rPr lang="en-US" sz="2800" kern="1200"/>
            <a:t>Exosystem</a:t>
          </a:r>
          <a:endParaRPr lang="en-US" sz="2800" kern="1200" dirty="0"/>
        </a:p>
      </dsp:txBody>
      <dsp:txXfrm>
        <a:off x="5196394" y="1603428"/>
        <a:ext cx="2416945" cy="663651"/>
      </dsp:txXfrm>
    </dsp:sp>
    <dsp:sp modelId="{7751F173-970D-41A3-A57A-E9234321091D}">
      <dsp:nvSpPr>
        <dsp:cNvPr id="0" name=""/>
        <dsp:cNvSpPr/>
      </dsp:nvSpPr>
      <dsp:spPr>
        <a:xfrm>
          <a:off x="4828889" y="1895216"/>
          <a:ext cx="469919" cy="0"/>
        </a:xfrm>
        <a:prstGeom prst="line">
          <a:avLst/>
        </a:prstGeom>
        <a:solidFill>
          <a:schemeClr val="accent2">
            <a:hueOff val="0"/>
            <a:satOff val="0"/>
            <a:lumOff val="0"/>
            <a:alphaOff val="0"/>
          </a:schemeClr>
        </a:solidFill>
        <a:ln w="12700" cap="flat" cmpd="sng" algn="ctr">
          <a:solidFill>
            <a:schemeClr val="accent2">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2087523D-F203-417E-9DC7-80F363C410B9}">
      <dsp:nvSpPr>
        <dsp:cNvPr id="0" name=""/>
        <dsp:cNvSpPr/>
      </dsp:nvSpPr>
      <dsp:spPr>
        <a:xfrm rot="5400000">
          <a:off x="3290687" y="1986067"/>
          <a:ext cx="1629053" cy="1447351"/>
        </a:xfrm>
        <a:prstGeom prst="line">
          <a:avLst/>
        </a:prstGeom>
        <a:solidFill>
          <a:schemeClr val="accent2">
            <a:hueOff val="0"/>
            <a:satOff val="0"/>
            <a:lumOff val="0"/>
            <a:alphaOff val="0"/>
          </a:schemeClr>
        </a:solidFill>
        <a:ln w="12700" cap="flat" cmpd="sng" algn="ctr">
          <a:solidFill>
            <a:schemeClr val="accent2">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48FD6AC6-D54B-45FD-98A7-F02E2F0DE6BD}">
      <dsp:nvSpPr>
        <dsp:cNvPr id="0" name=""/>
        <dsp:cNvSpPr/>
      </dsp:nvSpPr>
      <dsp:spPr>
        <a:xfrm>
          <a:off x="5202907" y="2278556"/>
          <a:ext cx="3025904" cy="66365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99136" tIns="35560" rIns="35560" bIns="35560" numCol="1" spcCol="1270" anchor="ctr" anchorCtr="0">
          <a:noAutofit/>
        </a:bodyPr>
        <a:lstStyle/>
        <a:p>
          <a:pPr marL="0" lvl="0" indent="0" algn="l" defTabSz="1244600">
            <a:lnSpc>
              <a:spcPct val="90000"/>
            </a:lnSpc>
            <a:spcBef>
              <a:spcPct val="0"/>
            </a:spcBef>
            <a:spcAft>
              <a:spcPct val="35000"/>
            </a:spcAft>
            <a:buNone/>
          </a:pPr>
          <a:r>
            <a:rPr lang="en-US" sz="2800" kern="1200"/>
            <a:t>Macrosystem</a:t>
          </a:r>
          <a:endParaRPr lang="en-US" sz="2800" kern="1200" dirty="0"/>
        </a:p>
      </dsp:txBody>
      <dsp:txXfrm>
        <a:off x="5202907" y="2278556"/>
        <a:ext cx="3025904" cy="663651"/>
      </dsp:txXfrm>
    </dsp:sp>
    <dsp:sp modelId="{F72E2BB8-6318-4315-A651-9F69D27C4D38}">
      <dsp:nvSpPr>
        <dsp:cNvPr id="0" name=""/>
        <dsp:cNvSpPr/>
      </dsp:nvSpPr>
      <dsp:spPr>
        <a:xfrm>
          <a:off x="4828889" y="2581924"/>
          <a:ext cx="469919" cy="0"/>
        </a:xfrm>
        <a:prstGeom prst="line">
          <a:avLst/>
        </a:prstGeom>
        <a:solidFill>
          <a:schemeClr val="accent2">
            <a:hueOff val="0"/>
            <a:satOff val="0"/>
            <a:lumOff val="0"/>
            <a:alphaOff val="0"/>
          </a:schemeClr>
        </a:solidFill>
        <a:ln w="12700" cap="flat" cmpd="sng" algn="ctr">
          <a:solidFill>
            <a:schemeClr val="accent2">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B82B81B8-8FCE-4B75-A80B-8D1EF62E16C3}">
      <dsp:nvSpPr>
        <dsp:cNvPr id="0" name=""/>
        <dsp:cNvSpPr/>
      </dsp:nvSpPr>
      <dsp:spPr>
        <a:xfrm rot="5400000">
          <a:off x="3646572" y="2642701"/>
          <a:ext cx="1243093" cy="1121540"/>
        </a:xfrm>
        <a:prstGeom prst="line">
          <a:avLst/>
        </a:prstGeom>
        <a:solidFill>
          <a:schemeClr val="accent2">
            <a:hueOff val="0"/>
            <a:satOff val="0"/>
            <a:lumOff val="0"/>
            <a:alphaOff val="0"/>
          </a:schemeClr>
        </a:solidFill>
        <a:ln w="12700" cap="flat" cmpd="sng" algn="ctr">
          <a:solidFill>
            <a:schemeClr val="accent2">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3424D7DE-6C9F-4524-9BEF-FADE13491468}">
      <dsp:nvSpPr>
        <dsp:cNvPr id="0" name=""/>
        <dsp:cNvSpPr/>
      </dsp:nvSpPr>
      <dsp:spPr>
        <a:xfrm>
          <a:off x="4613478" y="3038073"/>
          <a:ext cx="3475673" cy="66365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99136" tIns="35560" rIns="35560" bIns="35560" numCol="1" spcCol="1270" anchor="ctr" anchorCtr="0">
          <a:noAutofit/>
        </a:bodyPr>
        <a:lstStyle/>
        <a:p>
          <a:pPr marL="0" lvl="0" indent="0" algn="r" defTabSz="1244600">
            <a:lnSpc>
              <a:spcPct val="90000"/>
            </a:lnSpc>
            <a:spcBef>
              <a:spcPct val="0"/>
            </a:spcBef>
            <a:spcAft>
              <a:spcPct val="35000"/>
            </a:spcAft>
            <a:buNone/>
          </a:pPr>
          <a:r>
            <a:rPr lang="en-US" sz="2800" kern="1200"/>
            <a:t>Chronosystem</a:t>
          </a:r>
          <a:endParaRPr lang="en-US" sz="2800" kern="1200" dirty="0"/>
        </a:p>
      </dsp:txBody>
      <dsp:txXfrm>
        <a:off x="4613478" y="3038073"/>
        <a:ext cx="3475673" cy="663651"/>
      </dsp:txXfrm>
    </dsp:sp>
    <dsp:sp modelId="{5E5B308D-5AF4-4BA1-8BA4-24EEC43BFE4A}">
      <dsp:nvSpPr>
        <dsp:cNvPr id="0" name=""/>
        <dsp:cNvSpPr/>
      </dsp:nvSpPr>
      <dsp:spPr>
        <a:xfrm>
          <a:off x="4828889" y="3248583"/>
          <a:ext cx="469919" cy="0"/>
        </a:xfrm>
        <a:prstGeom prst="line">
          <a:avLst/>
        </a:prstGeom>
        <a:solidFill>
          <a:schemeClr val="accent2">
            <a:hueOff val="0"/>
            <a:satOff val="0"/>
            <a:lumOff val="0"/>
            <a:alphaOff val="0"/>
          </a:schemeClr>
        </a:solidFill>
        <a:ln w="12700" cap="flat" cmpd="sng" algn="ctr">
          <a:solidFill>
            <a:schemeClr val="accent2">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C0C177FA-2710-4B98-BB55-FD4BD820043B}">
      <dsp:nvSpPr>
        <dsp:cNvPr id="0" name=""/>
        <dsp:cNvSpPr/>
      </dsp:nvSpPr>
      <dsp:spPr>
        <a:xfrm rot="5400000">
          <a:off x="3973640" y="3238264"/>
          <a:ext cx="895972" cy="897820"/>
        </a:xfrm>
        <a:prstGeom prst="line">
          <a:avLst/>
        </a:prstGeom>
        <a:solidFill>
          <a:schemeClr val="accent2">
            <a:hueOff val="0"/>
            <a:satOff val="0"/>
            <a:lumOff val="0"/>
            <a:alphaOff val="0"/>
          </a:schemeClr>
        </a:solidFill>
        <a:ln w="12700" cap="flat" cmpd="sng" algn="ctr">
          <a:solidFill>
            <a:schemeClr val="accent2">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target1">
  <dgm:title val=""/>
  <dgm:desc val=""/>
  <dgm:catLst>
    <dgm:cat type="relationship" pri="25000"/>
    <dgm:cat type="convert" pri="2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ite">
    <dgm:varLst>
      <dgm:chMax val="5"/>
      <dgm:dir/>
      <dgm:resizeHandles val="exact"/>
    </dgm:varLst>
    <dgm:alg type="composite">
      <dgm:param type="ar" val="1.25"/>
    </dgm:alg>
    <dgm:shape xmlns:r="http://schemas.openxmlformats.org/officeDocument/2006/relationships" r:blip="">
      <dgm:adjLst/>
    </dgm:shape>
    <dgm:presOf/>
    <dgm:choose name="Name0">
      <dgm:if name="Name1" func="var" arg="dir" op="equ" val="norm">
        <dgm:choose name="Name2">
          <dgm:if name="Name3" axis="ch" ptType="node" func="cnt" op="equ" val="0">
            <dgm:constrLst/>
          </dgm:if>
          <dgm:if name="Name4" axis="ch" ptType="node" func="cnt" op="equ" val="1">
            <dgm:constrLst>
              <dgm:constr type="primFontSz" for="des" ptType="node" op="equ" val="65"/>
              <dgm:constr type="w" for="ch" forName="circle1" refType="w" fact="0.6"/>
              <dgm:constr type="h" for="ch" forName="circle1" refType="w" refFor="ch" refForName="circle1"/>
              <dgm:constr type="ctrX" for="ch" forName="circle1" refType="w" fact="0.3"/>
              <dgm:constr type="ctrY" for="ch" forName="circle1" refType="h" fact="0.625"/>
              <dgm:constr type="w" for="ch" forName="text1" refType="w" fact="0.3"/>
              <dgm:constr type="h" for="ch" forName="text1" refType="h" fact="0.3125"/>
              <dgm:constr type="r" for="ch" forName="text1" refType="w"/>
              <dgm:constr type="t" for="ch" forName="text1"/>
              <dgm:constr type="l" for="ch" forName="line1" refType="w" fact="0.625"/>
              <dgm:constr type="ctrY" for="ch" forName="line1" refType="ctrY" refFor="ch" refForName="text1"/>
              <dgm:constr type="r" for="ch" forName="line1" refType="l" refFor="ch" refForName="text1"/>
              <dgm:constr type="h" for="ch" forName="line1"/>
              <dgm:constr type="l" for="ch" forName="d1" refType="w" fact="0.3"/>
              <dgm:constr type="b" for="ch" forName="d1" refType="h" fact="0.625"/>
              <dgm:constr type="w" for="ch" forName="d1" refType="w" fact="0.32475"/>
              <dgm:constr type="h" for="ch" forName="d1" refType="h" fact="0.469"/>
            </dgm:constrLst>
          </dgm:if>
          <dgm:if name="Name5" axis="ch" ptType="node" func="cnt" op="equ" val="2">
            <dgm:constrLst>
              <dgm:constr type="primFontSz" for="des" ptType="node" op="equ" val="65"/>
              <dgm:constr type="w" for="ch" forName="circle1" refType="w" fact="0.2"/>
              <dgm:constr type="h" for="ch" forName="circle1" refType="w" refFor="ch" refForName="circle1"/>
              <dgm:constr type="ctrX" for="ch" forName="circle1" refType="w" fact="0.3"/>
              <dgm:constr type="ctrY" for="ch" forName="circle1" refType="h" fact="0.625"/>
              <dgm:constr type="w" for="ch" forName="text1" refType="w" fact="0.3"/>
              <dgm:constr type="h" for="ch" forName="text1" refType="h" fact="0.3125"/>
              <dgm:constr type="r" for="ch" forName="text1" refType="w"/>
              <dgm:constr type="t" for="ch" forName="text1"/>
              <dgm:constr type="l" for="ch" forName="line1" refType="w" fact="0.625"/>
              <dgm:constr type="ctrY" for="ch" forName="line1" refType="ctrY" refFor="ch" refForName="text1"/>
              <dgm:constr type="w" for="ch" forName="line1" refType="w" fact="0.075"/>
              <dgm:constr type="h" for="ch" forName="line1"/>
              <dgm:constr type="l" for="ch" forName="d1" refType="w" fact="0.3"/>
              <dgm:constr type="b" for="ch" forName="d1" refType="h" fact="0.625"/>
              <dgm:constr type="w" for="ch" forName="d1" refType="w" fact="0.32475"/>
              <dgm:constr type="h" for="ch" forName="d1" refType="h" fact="0.469"/>
              <dgm:constr type="w" for="ch" forName="circle2" refType="w" fact="0.6"/>
              <dgm:constr type="h" for="ch" forName="circle2" refType="w" refFor="ch" refForName="circle2"/>
              <dgm:constr type="ctrX" for="ch" forName="circle2" refType="w" fact="0.3"/>
              <dgm:constr type="ctrY" for="ch" forName="circle2" refType="h" fact="0.625"/>
              <dgm:constr type="w" for="ch" forName="text2" refType="w" fact="0.3"/>
              <dgm:constr type="h" for="ch" forName="text2" refType="h" fact="0.3125"/>
              <dgm:constr type="r" for="ch" forName="text2" refType="w"/>
              <dgm:constr type="t" for="ch" forName="text2" refType="b" refFor="ch" refForName="text1"/>
              <dgm:constr type="l" for="ch" forName="line2" refType="w" fact="0.625"/>
              <dgm:constr type="ctrY" for="ch" forName="line2" refType="ctrY" refFor="ch" refForName="text2"/>
              <dgm:constr type="w" for="ch" forName="line2" refType="w" fact="0.075"/>
              <dgm:constr type="h" for="ch" forName="line2"/>
              <dgm:constr type="l" for="ch" forName="d2" refType="w" fact="0.44325"/>
              <dgm:constr type="b" for="ch" forName="d2" refType="h" fact="0.7975"/>
              <dgm:constr type="w" for="ch" forName="d2" refType="w" fact="0.1815"/>
              <dgm:constr type="h" for="ch" forName="d2" refType="h" fact="0.3283"/>
            </dgm:constrLst>
          </dgm:if>
          <dgm:if name="Name6" axis="ch" ptType="node" func="cnt" op="equ" val="3">
            <dgm:constrLst>
              <dgm:constr type="primFontSz" for="des" ptType="node" op="equ" val="65"/>
              <dgm:constr type="w" for="ch" forName="circle1" refType="w" fact="0.12"/>
              <dgm:constr type="h" for="ch" forName="circle1" refType="w" refFor="ch" refForName="circle1"/>
              <dgm:constr type="ctrX" for="ch" forName="circle1" refType="w" fact="0.3"/>
              <dgm:constr type="ctrY" for="ch" forName="circle1" refType="h" fact="0.625"/>
              <dgm:constr type="w" for="ch" forName="text1" refType="w" fact="0.3"/>
              <dgm:constr type="h" for="ch" forName="text1" refType="h" fact="0.21875"/>
              <dgm:constr type="r" for="ch" forName="text1" refType="w"/>
              <dgm:constr type="t" for="ch" forName="text1"/>
              <dgm:constr type="l" for="ch" forName="line1" refType="w" fact="0.625"/>
              <dgm:constr type="ctrY" for="ch" forName="line1" refType="ctrY" refFor="ch" refForName="text1"/>
              <dgm:constr type="w" for="ch" forName="line1" refType="w" fact="0.075"/>
              <dgm:constr type="h" for="ch" forName="line1"/>
              <dgm:constr type="l" for="ch" forName="d1" refType="w" fact="0.3"/>
              <dgm:constr type="b" for="ch" forName="d1" refType="h" fact="0.625"/>
              <dgm:constr type="w" for="ch" forName="d1" refType="w" fact="0.3247"/>
              <dgm:constr type="h" for="ch" forName="d1" refType="h" fact="0.5155"/>
              <dgm:constr type="w" for="ch" forName="circle2" refType="w" fact="0.36"/>
              <dgm:constr type="h" for="ch" forName="circle2" refType="w" refFor="ch" refForName="circle2"/>
              <dgm:constr type="ctrX" for="ch" forName="circle2" refType="w" fact="0.3"/>
              <dgm:constr type="ctrY" for="ch" forName="circle2" refType="h" fact="0.625"/>
              <dgm:constr type="w" for="ch" forName="text2" refType="w" fact="0.3"/>
              <dgm:constr type="h" for="ch" forName="text2" refType="h" fact="0.21875"/>
              <dgm:constr type="r" for="ch" forName="text2" refType="w"/>
              <dgm:constr type="t" for="ch" forName="text2" refType="b" refFor="ch" refForName="text1"/>
              <dgm:constr type="l" for="ch" forName="line2" refType="w" fact="0.625"/>
              <dgm:constr type="ctrY" for="ch" forName="line2" refType="ctrY" refFor="ch" refForName="text2"/>
              <dgm:constr type="w" for="ch" forName="line2" refType="w" fact="0.075"/>
              <dgm:constr type="h" for="ch" forName="line2"/>
              <dgm:constr type="l" for="ch" forName="d2" refType="w" fact="0.386"/>
              <dgm:constr type="b" for="ch" forName="d2" refType="h" fact="0.72969"/>
              <dgm:constr type="w" for="ch" forName="d2" refType="w" fact="0.2387"/>
              <dgm:constr type="h" for="ch" forName="d2" refType="h" fact="0.4017"/>
              <dgm:constr type="w" for="ch" forName="circle3" refType="w" fact="0.6"/>
              <dgm:constr type="h" for="ch" forName="circle3" refType="w" refFor="ch" refForName="circle3"/>
              <dgm:constr type="ctrX" for="ch" forName="circle3" refType="ctrX" refFor="ch" refForName="circle1"/>
              <dgm:constr type="ctrY" for="ch" forName="circle3" refType="ctrY" refFor="ch" refForName="circle1"/>
              <dgm:constr type="w" for="ch" forName="text3" refType="w" fact="0.3"/>
              <dgm:constr type="h" for="ch" forName="text3" refType="h" fact="0.21875"/>
              <dgm:constr type="r" for="ch" forName="text3" refType="w"/>
              <dgm:constr type="t" for="ch" forName="text3" refType="b" refFor="ch" refForName="text2"/>
              <dgm:constr type="l" for="ch" forName="line3" refType="w" fact="0.625"/>
              <dgm:constr type="ctrY" for="ch" forName="line3" refType="ctrY" refFor="ch" refForName="text3"/>
              <dgm:constr type="w" for="ch" forName="line3" refType="w" fact="0.075"/>
              <dgm:constr type="h" for="ch" forName="line3"/>
              <dgm:constr type="l" for="ch" forName="d3" refType="w" fact="0.47175"/>
              <dgm:constr type="b" for="ch" forName="d3" refType="h" fact="0.83375"/>
              <dgm:constr type="w" for="ch" forName="d3" refType="w" fact="0.1527"/>
              <dgm:constr type="h" for="ch" forName="d3" refType="h" fact="0.287"/>
            </dgm:constrLst>
          </dgm:if>
          <dgm:if name="Name7" axis="ch" ptType="node" func="cnt" op="equ" val="4">
            <dgm:constrLst>
              <dgm:constr type="primFontSz" for="des" ptType="node" op="equ" val="65"/>
              <dgm:constr type="w" for="ch" forName="circle1" refType="w" fact="0.0857"/>
              <dgm:constr type="h" for="ch" forName="circle1" refType="w" refFor="ch" refForName="circle1"/>
              <dgm:constr type="ctrX" for="ch" forName="circle1" refType="w" fact="0.3"/>
              <dgm:constr type="ctrY" for="ch" forName="circle1" refType="h" fact="0.625"/>
              <dgm:constr type="w" for="ch" forName="text1" refType="w" fact="0.3"/>
              <dgm:constr type="h" for="ch" forName="text1" refType="h" fact="0.17938"/>
              <dgm:constr type="r" for="ch" forName="text1" refType="w"/>
              <dgm:constr type="t" for="ch" forName="text1"/>
              <dgm:constr type="l" for="ch" forName="line1" refType="w" fact="0.625"/>
              <dgm:constr type="ctrY" for="ch" forName="line1" refType="ctrY" refFor="ch" refForName="text1"/>
              <dgm:constr type="w" for="ch" forName="line1" refType="w" fact="0.075"/>
              <dgm:constr type="h" for="ch" forName="line1"/>
              <dgm:constr type="l" for="ch" forName="d1" refType="w" fact="0.295"/>
              <dgm:constr type="b" for="ch" forName="d1" refType="h" fact="0.62"/>
              <dgm:constr type="w" for="ch" forName="d1" refType="w" fact="0.33"/>
              <dgm:constr type="h" for="ch" forName="d1" refType="h" fact="0.53"/>
              <dgm:constr type="w" for="ch" forName="circle2" refType="w" fact="0.2571"/>
              <dgm:constr type="h" for="ch" forName="circle2" refType="w" refFor="ch" refForName="circle2"/>
              <dgm:constr type="ctrX" for="ch" forName="circle2" refType="w" fact="0.3"/>
              <dgm:constr type="ctrY" for="ch" forName="circle2" refType="h" fact="0.625"/>
              <dgm:constr type="w" for="ch" forName="text2" refType="w" fact="0.3"/>
              <dgm:constr type="h" for="ch" forName="text2" refType="h" fact="0.17938"/>
              <dgm:constr type="r" for="ch" forName="text2" refType="w"/>
              <dgm:constr type="t" for="ch" forName="text2" refType="b" refFor="ch" refForName="text1"/>
              <dgm:constr type="l" for="ch" forName="line2" refType="w" fact="0.625"/>
              <dgm:constr type="ctrY" for="ch" forName="line2" refType="ctrY" refFor="ch" refForName="text2"/>
              <dgm:constr type="w" for="ch" forName="line2" refType="w" fact="0.075"/>
              <dgm:constr type="h" for="ch" forName="line2"/>
              <dgm:constr type="l" for="ch" forName="d2" refType="w" fact="0.36625"/>
              <dgm:constr type="b" for="ch" forName="d2" refType="h" fact="0.70438"/>
              <dgm:constr type="w" for="ch" forName="d2" refType="w" fact="0.2585"/>
              <dgm:constr type="h" for="ch" forName="d2" refType="h" fact="0.43525"/>
              <dgm:constr type="w" for="ch" forName="circle3" refType="w" fact="0.4285"/>
              <dgm:constr type="h" for="ch" forName="circle3" refType="w" refFor="ch" refForName="circle3"/>
              <dgm:constr type="ctrX" for="ch" forName="circle3" refType="ctrX" refFor="ch" refForName="circle1"/>
              <dgm:constr type="ctrY" for="ch" forName="circle3" refType="ctrY" refFor="ch" refForName="circle1"/>
              <dgm:constr type="w" for="ch" forName="text3" refType="w" fact="0.3"/>
              <dgm:constr type="h" for="ch" forName="text3" refType="h" fact="0.17938"/>
              <dgm:constr type="r" for="ch" forName="text3" refType="w"/>
              <dgm:constr type="t" for="ch" forName="text3" refType="b" refFor="ch" refForName="text2"/>
              <dgm:constr type="l" for="ch" forName="line3" refType="w" fact="0.625"/>
              <dgm:constr type="ctrY" for="ch" forName="line3" refType="ctrY" refFor="ch" refForName="text3"/>
              <dgm:constr type="w" for="ch" forName="line3" refType="w" fact="0.075"/>
              <dgm:constr type="h" for="ch" forName="line3"/>
              <dgm:constr type="l" for="ch" forName="d3" refType="w" fact="0.4255"/>
              <dgm:constr type="b" for="ch" forName="d3" refType="h" fact="0.78031"/>
              <dgm:constr type="w" for="ch" forName="d3" refType="w" fact="0.1995"/>
              <dgm:constr type="h" for="ch" forName="d3" refType="h" fact="0.332"/>
              <dgm:constr type="w" for="ch" forName="circle4" refType="w" fact="0.6"/>
              <dgm:constr type="h" for="ch" forName="circle4" refType="w" refFor="ch" refForName="circle4"/>
              <dgm:constr type="ctrX" for="ch" forName="circle4" refType="ctrX" refFor="ch" refForName="circle1"/>
              <dgm:constr type="ctrY" for="ch" forName="circle4" refType="ctrY" refFor="ch" refForName="circle1"/>
              <dgm:constr type="w" for="ch" forName="text4" refType="w" fact="0.3"/>
              <dgm:constr type="h" for="ch" forName="text4" refType="h" fact="0.17938"/>
              <dgm:constr type="r" for="ch" forName="text4" refType="w"/>
              <dgm:constr type="t" for="ch" forName="text4" refType="b" refFor="ch" refForName="text3"/>
              <dgm:constr type="l" for="ch" forName="line4" refType="w" fact="0.625"/>
              <dgm:constr type="ctrY" for="ch" forName="line4" refType="ctrY" refFor="ch" refForName="text4"/>
              <dgm:constr type="w" for="ch" forName="line4" refType="w" fact="0.075"/>
              <dgm:constr type="h" for="ch" forName="line4"/>
              <dgm:constr type="l" for="ch" forName="d4" refType="w" fact="0.48525"/>
              <dgm:constr type="b" for="ch" forName="d4" refType="h" fact="0.85594"/>
              <dgm:constr type="w" for="ch" forName="d4" refType="w" fact="0.1394"/>
              <dgm:constr type="h" for="ch" forName="d4" refType="h" fact="0.2282"/>
            </dgm:constrLst>
          </dgm:if>
          <dgm:if name="Name8" axis="ch" ptType="node" func="cnt" op="gte" val="5">
            <dgm:constrLst>
              <dgm:constr type="primFontSz" for="des" ptType="node" op="equ" val="65"/>
              <dgm:constr type="w" for="ch" forName="circle1" refType="w" fact="0.0667"/>
              <dgm:constr type="h" for="ch" forName="circle1" refType="w" refFor="ch" refForName="circle1"/>
              <dgm:constr type="ctrX" for="ch" forName="circle1" refType="w" fact="0.3"/>
              <dgm:constr type="ctrY" for="ch" forName="circle1" refType="h" fact="0.625"/>
              <dgm:constr type="w" for="ch" forName="text1" refType="w" fact="0.3"/>
              <dgm:constr type="h" for="ch" forName="text1" refType="h" fact="0.1324"/>
              <dgm:constr type="r" for="ch" forName="text1" refType="w"/>
              <dgm:constr type="ctrY" for="ch" forName="text1" refType="h" fact="0.13"/>
              <dgm:constr type="l" for="ch" forName="line1" refType="w" fact="0.625"/>
              <dgm:constr type="ctrY" for="ch" forName="line1" refType="ctrY" refFor="ch" refForName="text1"/>
              <dgm:constr type="w" for="ch" forName="line1" refType="w" fact="0.075"/>
              <dgm:constr type="h" for="ch" forName="line1"/>
              <dgm:constr type="l" for="ch" forName="d1" refType="w" fact="0.3"/>
              <dgm:constr type="b" for="ch" forName="d1" refType="h" fact="0.625"/>
              <dgm:constr type="w" for="ch" forName="d1" refType="w" fact="0.3245"/>
              <dgm:constr type="h" for="ch" forName="d1" refType="h" fact="0.495"/>
              <dgm:constr type="w" for="ch" forName="circle2" refType="w" fact="0.2"/>
              <dgm:constr type="h" for="ch" forName="circle2" refType="w" refFor="ch" refForName="circle2"/>
              <dgm:constr type="ctrX" for="ch" forName="circle2" refType="w" fact="0.3"/>
              <dgm:constr type="ctrY" for="ch" forName="circle2" refType="h" fact="0.625"/>
              <dgm:constr type="w" for="ch" forName="text2" refType="w" fact="0.3"/>
              <dgm:constr type="h" for="ch" forName="text2" refType="h" fact="0.1324"/>
              <dgm:constr type="r" for="ch" forName="text2" refType="w"/>
              <dgm:constr type="ctrY" for="ch" forName="text2" refType="h" fact="0.27"/>
              <dgm:constr type="l" for="ch" forName="line2" refType="w" fact="0.625"/>
              <dgm:constr type="ctrY" for="ch" forName="line2" refType="ctrY" refFor="ch" refForName="text2"/>
              <dgm:constr type="w" for="ch" forName="line2" refType="w" fact="0.075"/>
              <dgm:constr type="h" for="ch" forName="line2"/>
              <dgm:constr type="l" for="ch" forName="d2" refType="w" fact="0.3498"/>
              <dgm:constr type="b" for="ch" forName="d2" refType="h" fact="0.682"/>
              <dgm:constr type="w" for="ch" forName="d2" refType="w" fact="0.275"/>
              <dgm:constr type="h" for="ch" forName="d2" refType="h" fact="0.41215"/>
              <dgm:constr type="w" for="ch" forName="circle3" refType="w" fact="0.3334"/>
              <dgm:constr type="h" for="ch" forName="circle3" refType="w" refFor="ch" refForName="circle3"/>
              <dgm:constr type="ctrX" for="ch" forName="circle3" refType="ctrX" refFor="ch" refForName="circle1"/>
              <dgm:constr type="ctrY" for="ch" forName="circle3" refType="ctrY" refFor="ch" refForName="circle1"/>
              <dgm:constr type="w" for="ch" forName="text3" refType="w" fact="0.3"/>
              <dgm:constr type="h" for="ch" forName="text3" refType="h" fact="0.1324"/>
              <dgm:constr type="r" for="ch" forName="text3" refType="w"/>
              <dgm:constr type="ctrY" for="ch" forName="text3" refType="h" fact="0.41"/>
              <dgm:constr type="l" for="ch" forName="line3" refType="w" fact="0.625"/>
              <dgm:constr type="ctrY" for="ch" forName="line3" refType="ctrY" refFor="ch" refForName="text3"/>
              <dgm:constr type="w" for="ch" forName="line3" refType="w" fact="0.075"/>
              <dgm:constr type="h" for="ch" forName="line3"/>
              <dgm:constr type="l" for="ch" forName="d3" refType="w" fact="0.394"/>
              <dgm:constr type="b" for="ch" forName="d3" refType="h" fact="0.735"/>
              <dgm:constr type="w" for="ch" forName="d3" refType="w" fact="0.231"/>
              <dgm:constr type="h" for="ch" forName="d3" refType="h" fact="0.325"/>
              <dgm:constr type="w" for="ch" forName="circle4" refType="w" fact="0.4667"/>
              <dgm:constr type="h" for="ch" forName="circle4" refType="w" refFor="ch" refForName="circle4"/>
              <dgm:constr type="ctrX" for="ch" forName="circle4" refType="ctrX" refFor="ch" refForName="circle1"/>
              <dgm:constr type="ctrY" for="ch" forName="circle4" refType="ctrY" refFor="ch" refForName="circle1"/>
              <dgm:constr type="w" for="ch" forName="text4" refType="w" fact="0.3"/>
              <dgm:constr type="h" for="ch" forName="text4" refType="h" fact="0.1324"/>
              <dgm:constr type="r" for="ch" forName="text4" refType="w"/>
              <dgm:constr type="ctrY" for="ch" forName="text4" refType="h" fact="0.547"/>
              <dgm:constr type="l" for="ch" forName="line4" refType="w" fact="0.625"/>
              <dgm:constr type="ctrY" for="ch" forName="line4" refType="ctrY" refFor="ch" refForName="text4"/>
              <dgm:constr type="w" for="ch" forName="line4" refType="w" fact="0.075"/>
              <dgm:constr type="h" for="ch" forName="line4"/>
              <dgm:constr type="l" for="ch" forName="d4" refType="w" fact="0.446"/>
              <dgm:constr type="b" for="ch" forName="d4" refType="h" fact="0.795"/>
              <dgm:constr type="w" for="ch" forName="d4" refType="w" fact="0.179"/>
              <dgm:constr type="h" for="ch" forName="d4" refType="h" fact="0.248"/>
              <dgm:constr type="w" for="ch" forName="circle5" refType="w" fact="0.6"/>
              <dgm:constr type="h" for="ch" forName="circle5" refType="w" refFor="ch" refForName="circle5"/>
              <dgm:constr type="ctrX" for="ch" forName="circle5" refType="ctrX" refFor="ch" refForName="circle1"/>
              <dgm:constr type="ctrY" for="ch" forName="circle5" refType="ctrY" refFor="ch" refForName="circle1"/>
              <dgm:constr type="w" for="ch" forName="text5" refType="w" fact="0.3"/>
              <dgm:constr type="h" for="ch" forName="text5" refType="h" fact="0.1324"/>
              <dgm:constr type="r" for="ch" forName="text5" refType="w"/>
              <dgm:constr type="ctrY" for="ch" forName="text5" refType="h" fact="0.68"/>
              <dgm:constr type="l" for="ch" forName="line5" refType="w" fact="0.625"/>
              <dgm:constr type="ctrY" for="ch" forName="line5" refType="ctrY" refFor="ch" refForName="text5"/>
              <dgm:constr type="w" for="ch" forName="line5" refType="w" fact="0.075"/>
              <dgm:constr type="h" for="ch" forName="line5"/>
              <dgm:constr type="l" for="ch" forName="d5" refType="w" fact="0.495"/>
              <dgm:constr type="b" for="ch" forName="d5" refType="h" fact="0.855"/>
              <dgm:constr type="w" for="ch" forName="d5" refType="w" fact="0.13"/>
              <dgm:constr type="h" for="ch" forName="d5" refType="h" fact="0.175"/>
            </dgm:constrLst>
          </dgm:if>
          <dgm:else name="Name9"/>
        </dgm:choose>
      </dgm:if>
      <dgm:else name="Name10">
        <dgm:choose name="Name11">
          <dgm:if name="Name12" axis="ch" ptType="node" func="cnt" op="equ" val="0">
            <dgm:constrLst/>
          </dgm:if>
          <dgm:if name="Name13" axis="ch" ptType="node" func="cnt" op="equ" val="1">
            <dgm:constrLst>
              <dgm:constr type="primFontSz" for="des" ptType="node" op="equ" val="65"/>
              <dgm:constr type="w" for="ch" forName="circle1" refType="w" fact="0.6"/>
              <dgm:constr type="h" for="ch" forName="circle1" refType="w" refFor="ch" refForName="circle1"/>
              <dgm:constr type="ctrX" for="ch" forName="circle1" refType="w" fact="0.7"/>
              <dgm:constr type="ctrY" for="ch" forName="circle1" refType="h" fact="0.625"/>
              <dgm:constr type="w" for="ch" forName="text1" refType="w" fact="0.3"/>
              <dgm:constr type="h" for="ch" forName="text1" refType="h" fact="0.3125"/>
              <dgm:constr type="l" for="ch" forName="text1"/>
              <dgm:constr type="t" for="ch" forName="text1"/>
              <dgm:constr type="l" for="ch" forName="line1" refType="r" refFor="ch" refForName="text1"/>
              <dgm:constr type="ctrY" for="ch" forName="line1" refType="ctrY" refFor="ch" refForName="text1"/>
              <dgm:constr type="r" for="ch" forName="line1" refType="w" fact="0.375"/>
              <dgm:constr type="h" for="ch" forName="line1"/>
              <dgm:constr type="r" for="ch" forName="d1" refType="w" fact="0.7"/>
              <dgm:constr type="b" for="ch" forName="d1" refType="h" fact="0.625"/>
              <dgm:constr type="w" for="ch" forName="d1" refType="w" fact="0.32475"/>
              <dgm:constr type="h" for="ch" forName="d1" refType="h" fact="0.469"/>
            </dgm:constrLst>
          </dgm:if>
          <dgm:if name="Name14" axis="ch" ptType="node" func="cnt" op="equ" val="2">
            <dgm:constrLst>
              <dgm:constr type="primFontSz" for="des" ptType="node" op="equ" val="65"/>
              <dgm:constr type="w" for="ch" forName="circle1" refType="w" fact="0.2"/>
              <dgm:constr type="h" for="ch" forName="circle1" refType="w" refFor="ch" refForName="circle1"/>
              <dgm:constr type="ctrX" for="ch" forName="circle1" refType="w" fact="0.7"/>
              <dgm:constr type="ctrY" for="ch" forName="circle1" refType="h" fact="0.625"/>
              <dgm:constr type="w" for="ch" forName="text1" refType="w" fact="0.3"/>
              <dgm:constr type="h" for="ch" forName="text1" refType="h" fact="0.3125"/>
              <dgm:constr type="l" for="ch" forName="text1"/>
              <dgm:constr type="t" for="ch" forName="text1"/>
              <dgm:constr type="l" for="ch" forName="line1" refType="r" refFor="ch" refForName="text1"/>
              <dgm:constr type="ctrY" for="ch" forName="line1" refType="ctrY" refFor="ch" refForName="text1"/>
              <dgm:constr type="r" for="ch" forName="line1" refType="w" fact="0.375"/>
              <dgm:constr type="h" for="ch" forName="line1"/>
              <dgm:constr type="r" for="ch" forName="d1" refType="w" fact="0.7"/>
              <dgm:constr type="b" for="ch" forName="d1" refType="h" fact="0.625"/>
              <dgm:constr type="w" for="ch" forName="d1" refType="w" fact="0.32475"/>
              <dgm:constr type="h" for="ch" forName="d1" refType="h" fact="0.469"/>
              <dgm:constr type="w" for="ch" forName="circle2" refType="w" fact="0.6"/>
              <dgm:constr type="h" for="ch" forName="circle2" refType="w" refFor="ch" refForName="circle2"/>
              <dgm:constr type="ctrX" for="ch" forName="circle2" refType="w" fact="0.7"/>
              <dgm:constr type="ctrY" for="ch" forName="circle2" refType="h" fact="0.625"/>
              <dgm:constr type="w" for="ch" forName="text2" refType="w" fact="0.3"/>
              <dgm:constr type="h" for="ch" forName="text2" refType="h" fact="0.3125"/>
              <dgm:constr type="l" for="ch" forName="text2"/>
              <dgm:constr type="t" for="ch" forName="text2" refType="b" refFor="ch" refForName="text1"/>
              <dgm:constr type="l" for="ch" forName="line2" refType="r" refFor="ch" refForName="text2"/>
              <dgm:constr type="ctrY" for="ch" forName="line2" refType="ctrY" refFor="ch" refForName="text2"/>
              <dgm:constr type="r" for="ch" forName="line2" refType="w" fact="0.375"/>
              <dgm:constr type="h" for="ch" forName="line2"/>
              <dgm:constr type="r" for="ch" forName="d2" refType="w" fact="0.55675"/>
              <dgm:constr type="b" for="ch" forName="d2" refType="h" fact="0.7975"/>
              <dgm:constr type="w" for="ch" forName="d2" refType="w" fact="0.1815"/>
              <dgm:constr type="h" for="ch" forName="d2" refType="h" fact="0.3283"/>
            </dgm:constrLst>
          </dgm:if>
          <dgm:if name="Name15" axis="ch" ptType="node" func="cnt" op="equ" val="3">
            <dgm:constrLst>
              <dgm:constr type="primFontSz" for="des" ptType="node" op="equ" val="65"/>
              <dgm:constr type="w" for="ch" forName="circle1" refType="w" fact="0.12"/>
              <dgm:constr type="h" for="ch" forName="circle1" refType="w" refFor="ch" refForName="circle1"/>
              <dgm:constr type="ctrX" for="ch" forName="circle1" refType="w" fact="0.7"/>
              <dgm:constr type="ctrY" for="ch" forName="circle1" refType="h" fact="0.625"/>
              <dgm:constr type="w" for="ch" forName="text1" refType="w" fact="0.3"/>
              <dgm:constr type="h" for="ch" forName="text1" refType="h" fact="0.21875"/>
              <dgm:constr type="l" for="ch" forName="text1"/>
              <dgm:constr type="t" for="ch" forName="text1"/>
              <dgm:constr type="l" for="ch" forName="line1" refType="r" refFor="ch" refForName="text1"/>
              <dgm:constr type="ctrY" for="ch" forName="line1" refType="ctrY" refFor="ch" refForName="text1"/>
              <dgm:constr type="r" for="ch" forName="line1" refType="w" fact="0.375"/>
              <dgm:constr type="h" for="ch" forName="line1"/>
              <dgm:constr type="r" for="ch" forName="d1" refType="w" fact="0.7"/>
              <dgm:constr type="b" for="ch" forName="d1" refType="h" fact="0.625"/>
              <dgm:constr type="w" for="ch" forName="d1" refType="w" fact="0.3247"/>
              <dgm:constr type="h" for="ch" forName="d1" refType="h" fact="0.5155"/>
              <dgm:constr type="w" for="ch" forName="circle2" refType="w" fact="0.36"/>
              <dgm:constr type="h" for="ch" forName="circle2" refType="w" refFor="ch" refForName="circle2"/>
              <dgm:constr type="ctrX" for="ch" forName="circle2" refType="w" fact="0.7"/>
              <dgm:constr type="ctrY" for="ch" forName="circle2" refType="h" fact="0.625"/>
              <dgm:constr type="w" for="ch" forName="text2" refType="w" fact="0.3"/>
              <dgm:constr type="h" for="ch" forName="text2" refType="h" fact="0.21875"/>
              <dgm:constr type="l" for="ch" forName="text2"/>
              <dgm:constr type="t" for="ch" forName="text2" refType="b" refFor="ch" refForName="text1"/>
              <dgm:constr type="l" for="ch" forName="line2" refType="r" refFor="ch" refForName="text2"/>
              <dgm:constr type="ctrY" for="ch" forName="line2" refType="ctrY" refFor="ch" refForName="text2"/>
              <dgm:constr type="r" for="ch" forName="line2" refType="w" fact="0.375"/>
              <dgm:constr type="h" for="ch" forName="line2"/>
              <dgm:constr type="r" for="ch" forName="d2" refType="w" fact="0.614"/>
              <dgm:constr type="b" for="ch" forName="d2" refType="h" fact="0.72969"/>
              <dgm:constr type="w" for="ch" forName="d2" refType="w" fact="0.2387"/>
              <dgm:constr type="h" for="ch" forName="d2" refType="h" fact="0.4017"/>
              <dgm:constr type="w" for="ch" forName="circle3" refType="w" fact="0.6"/>
              <dgm:constr type="h" for="ch" forName="circle3" refType="w" refFor="ch" refForName="circle3"/>
              <dgm:constr type="ctrX" for="ch" forName="circle3" refType="ctrX" refFor="ch" refForName="circle1"/>
              <dgm:constr type="ctrY" for="ch" forName="circle3" refType="ctrY" refFor="ch" refForName="circle1"/>
              <dgm:constr type="w" for="ch" forName="text3" refType="w" fact="0.3"/>
              <dgm:constr type="h" for="ch" forName="text3" refType="h" fact="0.21875"/>
              <dgm:constr type="l" for="ch" forName="text3"/>
              <dgm:constr type="t" for="ch" forName="text3" refType="b" refFor="ch" refForName="text2"/>
              <dgm:constr type="l" for="ch" forName="line3" refType="r" refFor="ch" refForName="text3"/>
              <dgm:constr type="ctrY" for="ch" forName="line3" refType="ctrY" refFor="ch" refForName="text3"/>
              <dgm:constr type="r" for="ch" forName="line3" refType="w" fact="0.375"/>
              <dgm:constr type="h" for="ch" forName="line3"/>
              <dgm:constr type="r" for="ch" forName="d3" refType="w" fact="0.52825"/>
              <dgm:constr type="b" for="ch" forName="d3" refType="h" fact="0.83375"/>
              <dgm:constr type="w" for="ch" forName="d3" refType="w" fact="0.1527"/>
              <dgm:constr type="h" for="ch" forName="d3" refType="h" fact="0.287"/>
            </dgm:constrLst>
          </dgm:if>
          <dgm:if name="Name16" axis="ch" ptType="node" func="cnt" op="equ" val="4">
            <dgm:constrLst>
              <dgm:constr type="primFontSz" for="des" ptType="node" op="equ" val="65"/>
              <dgm:constr type="w" for="ch" forName="circle1" refType="w" fact="0.0857"/>
              <dgm:constr type="h" for="ch" forName="circle1" refType="w" refFor="ch" refForName="circle1"/>
              <dgm:constr type="ctrX" for="ch" forName="circle1" refType="w" fact="0.7"/>
              <dgm:constr type="ctrY" for="ch" forName="circle1" refType="h" fact="0.625"/>
              <dgm:constr type="w" for="ch" forName="text1" refType="w" fact="0.3"/>
              <dgm:constr type="h" for="ch" forName="text1" refType="h" fact="0.17938"/>
              <dgm:constr type="l" for="ch" forName="text1"/>
              <dgm:constr type="t" for="ch" forName="text1"/>
              <dgm:constr type="l" for="ch" forName="line1" refType="r" refFor="ch" refForName="text1"/>
              <dgm:constr type="ctrY" for="ch" forName="line1" refType="ctrY" refFor="ch" refForName="text1"/>
              <dgm:constr type="r" for="ch" forName="line1" refType="w" fact="0.375"/>
              <dgm:constr type="h" for="ch" forName="line1"/>
              <dgm:constr type="r" for="ch" forName="d1" refType="w" fact="0.705"/>
              <dgm:constr type="b" for="ch" forName="d1" refType="h" fact="0.62"/>
              <dgm:constr type="w" for="ch" forName="d1" refType="w" fact="0.33"/>
              <dgm:constr type="h" for="ch" forName="d1" refType="h" fact="0.53"/>
              <dgm:constr type="w" for="ch" forName="circle2" refType="w" fact="0.2571"/>
              <dgm:constr type="h" for="ch" forName="circle2" refType="w" refFor="ch" refForName="circle2"/>
              <dgm:constr type="ctrX" for="ch" forName="circle2" refType="w" fact="0.7"/>
              <dgm:constr type="ctrY" for="ch" forName="circle2" refType="h" fact="0.625"/>
              <dgm:constr type="w" for="ch" forName="text2" refType="w" fact="0.3"/>
              <dgm:constr type="h" for="ch" forName="text2" refType="h" fact="0.17938"/>
              <dgm:constr type="l" for="ch" forName="text2"/>
              <dgm:constr type="t" for="ch" forName="text2" refType="b" refFor="ch" refForName="text1"/>
              <dgm:constr type="l" for="ch" forName="line2" refType="r" refFor="ch" refForName="text2"/>
              <dgm:constr type="ctrY" for="ch" forName="line2" refType="ctrY" refFor="ch" refForName="text2"/>
              <dgm:constr type="r" for="ch" forName="line2" refType="w" fact="0.375"/>
              <dgm:constr type="h" for="ch" forName="line2"/>
              <dgm:constr type="r" for="ch" forName="d2" refType="w" fact="0.63375"/>
              <dgm:constr type="b" for="ch" forName="d2" refType="h" fact="0.70438"/>
              <dgm:constr type="w" for="ch" forName="d2" refType="w" fact="0.2585"/>
              <dgm:constr type="h" for="ch" forName="d2" refType="h" fact="0.43525"/>
              <dgm:constr type="w" for="ch" forName="circle3" refType="w" fact="0.4285"/>
              <dgm:constr type="h" for="ch" forName="circle3" refType="w" refFor="ch" refForName="circle3"/>
              <dgm:constr type="ctrX" for="ch" forName="circle3" refType="ctrX" refFor="ch" refForName="circle1"/>
              <dgm:constr type="ctrY" for="ch" forName="circle3" refType="ctrY" refFor="ch" refForName="circle1"/>
              <dgm:constr type="w" for="ch" forName="text3" refType="w" fact="0.3"/>
              <dgm:constr type="h" for="ch" forName="text3" refType="h" fact="0.17938"/>
              <dgm:constr type="l" for="ch" forName="text3"/>
              <dgm:constr type="t" for="ch" forName="text3" refType="b" refFor="ch" refForName="text2"/>
              <dgm:constr type="l" for="ch" forName="line3" refType="r" refFor="ch" refForName="text3"/>
              <dgm:constr type="ctrY" for="ch" forName="line3" refType="ctrY" refFor="ch" refForName="text3"/>
              <dgm:constr type="r" for="ch" forName="line3" refType="w" fact="0.375"/>
              <dgm:constr type="h" for="ch" forName="line3"/>
              <dgm:constr type="r" for="ch" forName="d3" refType="w" fact="0.5745"/>
              <dgm:constr type="b" for="ch" forName="d3" refType="h" fact="0.78031"/>
              <dgm:constr type="w" for="ch" forName="d3" refType="w" fact="0.1995"/>
              <dgm:constr type="h" for="ch" forName="d3" refType="h" fact="0.332"/>
              <dgm:constr type="w" for="ch" forName="circle4" refType="w" fact="0.6"/>
              <dgm:constr type="h" for="ch" forName="circle4" refType="w" refFor="ch" refForName="circle4"/>
              <dgm:constr type="ctrX" for="ch" forName="circle4" refType="ctrX" refFor="ch" refForName="circle1"/>
              <dgm:constr type="ctrY" for="ch" forName="circle4" refType="ctrY" refFor="ch" refForName="circle1"/>
              <dgm:constr type="w" for="ch" forName="text4" refType="w" fact="0.3"/>
              <dgm:constr type="h" for="ch" forName="text4" refType="h" fact="0.17938"/>
              <dgm:constr type="l" for="ch" forName="text4"/>
              <dgm:constr type="t" for="ch" forName="text4" refType="b" refFor="ch" refForName="text3"/>
              <dgm:constr type="l" for="ch" forName="line4" refType="r" refFor="ch" refForName="text4"/>
              <dgm:constr type="ctrY" for="ch" forName="line4" refType="ctrY" refFor="ch" refForName="text4"/>
              <dgm:constr type="r" for="ch" forName="line4" refType="w" fact="0.375"/>
              <dgm:constr type="h" for="ch" forName="line4"/>
              <dgm:constr type="r" for="ch" forName="d4" refType="w" fact="0.51475"/>
              <dgm:constr type="b" for="ch" forName="d4" refType="h" fact="0.85594"/>
              <dgm:constr type="w" for="ch" forName="d4" refType="w" fact="0.1394"/>
              <dgm:constr type="h" for="ch" forName="d4" refType="h" fact="0.2282"/>
            </dgm:constrLst>
          </dgm:if>
          <dgm:if name="Name17" axis="ch" ptType="node" func="cnt" op="gte" val="5">
            <dgm:constrLst>
              <dgm:constr type="primFontSz" for="des" ptType="node" op="equ" val="65"/>
              <dgm:constr type="w" for="ch" forName="circle1" refType="w" fact="0.0667"/>
              <dgm:constr type="h" for="ch" forName="circle1" refType="w" refFor="ch" refForName="circle1"/>
              <dgm:constr type="ctrX" for="ch" forName="circle1" refType="w" fact="0.7"/>
              <dgm:constr type="ctrY" for="ch" forName="circle1" refType="h" fact="0.625"/>
              <dgm:constr type="w" for="ch" forName="text1" refType="w" fact="0.3"/>
              <dgm:constr type="h" for="ch" forName="text1" refType="h" fact="0.1324"/>
              <dgm:constr type="l" for="ch" forName="text1"/>
              <dgm:constr type="ctrY" for="ch" forName="text1" refType="h" fact="0.13"/>
              <dgm:constr type="l" for="ch" forName="line1" refType="r" refFor="ch" refForName="text1"/>
              <dgm:constr type="ctrY" for="ch" forName="line1" refType="ctrY" refFor="ch" refForName="text1"/>
              <dgm:constr type="r" for="ch" forName="line1" refType="w" fact="0.375"/>
              <dgm:constr type="h" for="ch" forName="line1"/>
              <dgm:constr type="r" for="ch" forName="d1" refType="w" fact="0.7"/>
              <dgm:constr type="b" for="ch" forName="d1" refType="h" fact="0.625"/>
              <dgm:constr type="w" for="ch" forName="d1" refType="w" fact="0.3245"/>
              <dgm:constr type="h" for="ch" forName="d1" refType="h" fact="0.495"/>
              <dgm:constr type="w" for="ch" forName="circle2" refType="w" fact="0.2"/>
              <dgm:constr type="h" for="ch" forName="circle2" refType="w" refFor="ch" refForName="circle2"/>
              <dgm:constr type="ctrX" for="ch" forName="circle2" refType="w" fact="0.7"/>
              <dgm:constr type="ctrY" for="ch" forName="circle2" refType="h" fact="0.625"/>
              <dgm:constr type="w" for="ch" forName="text2" refType="w" fact="0.3"/>
              <dgm:constr type="h" for="ch" forName="text2" refType="h" fact="0.1324"/>
              <dgm:constr type="l" for="ch" forName="text2"/>
              <dgm:constr type="ctrY" for="ch" forName="text2" refType="h" fact="0.27"/>
              <dgm:constr type="l" for="ch" forName="line2" refType="r" refFor="ch" refForName="text2"/>
              <dgm:constr type="ctrY" for="ch" forName="line2" refType="ctrY" refFor="ch" refForName="text2"/>
              <dgm:constr type="r" for="ch" forName="line2" refType="w" fact="0.375"/>
              <dgm:constr type="h" for="ch" forName="line2"/>
              <dgm:constr type="r" for="ch" forName="d2" refType="w" fact="0.6502"/>
              <dgm:constr type="b" for="ch" forName="d2" refType="h" fact="0.682"/>
              <dgm:constr type="w" for="ch" forName="d2" refType="w" fact="0.275"/>
              <dgm:constr type="h" for="ch" forName="d2" refType="h" fact="0.41215"/>
              <dgm:constr type="w" for="ch" forName="circle3" refType="w" fact="0.3334"/>
              <dgm:constr type="h" for="ch" forName="circle3" refType="w" refFor="ch" refForName="circle3"/>
              <dgm:constr type="ctrX" for="ch" forName="circle3" refType="ctrX" refFor="ch" refForName="circle1"/>
              <dgm:constr type="ctrY" for="ch" forName="circle3" refType="ctrY" refFor="ch" refForName="circle1"/>
              <dgm:constr type="w" for="ch" forName="text3" refType="w" fact="0.3"/>
              <dgm:constr type="h" for="ch" forName="text3" refType="h" fact="0.1324"/>
              <dgm:constr type="l" for="ch" forName="text3"/>
              <dgm:constr type="ctrY" for="ch" forName="text3" refType="h" fact="0.41"/>
              <dgm:constr type="l" for="ch" forName="line3" refType="r" refFor="ch" refForName="text3"/>
              <dgm:constr type="ctrY" for="ch" forName="line3" refType="ctrY" refFor="ch" refForName="text3"/>
              <dgm:constr type="r" for="ch" forName="line3" refType="w" fact="0.375"/>
              <dgm:constr type="h" for="ch" forName="line3"/>
              <dgm:constr type="r" for="ch" forName="d3" refType="w" fact="0.606"/>
              <dgm:constr type="b" for="ch" forName="d3" refType="h" fact="0.735"/>
              <dgm:constr type="w" for="ch" forName="d3" refType="w" fact="0.231"/>
              <dgm:constr type="h" for="ch" forName="d3" refType="h" fact="0.325"/>
              <dgm:constr type="w" for="ch" forName="circle4" refType="w" fact="0.4667"/>
              <dgm:constr type="h" for="ch" forName="circle4" refType="w" refFor="ch" refForName="circle4"/>
              <dgm:constr type="ctrX" for="ch" forName="circle4" refType="ctrX" refFor="ch" refForName="circle1"/>
              <dgm:constr type="ctrY" for="ch" forName="circle4" refType="ctrY" refFor="ch" refForName="circle1"/>
              <dgm:constr type="w" for="ch" forName="text4" refType="w" fact="0.3"/>
              <dgm:constr type="h" for="ch" forName="text4" refType="h" fact="0.1324"/>
              <dgm:constr type="l" for="ch" forName="text4"/>
              <dgm:constr type="ctrY" for="ch" forName="text4" refType="h" fact="0.547"/>
              <dgm:constr type="l" for="ch" forName="line4" refType="r" refFor="ch" refForName="text4"/>
              <dgm:constr type="ctrY" for="ch" forName="line4" refType="ctrY" refFor="ch" refForName="text4"/>
              <dgm:constr type="r" for="ch" forName="line4" refType="w" fact="0.375"/>
              <dgm:constr type="h" for="ch" forName="line4"/>
              <dgm:constr type="r" for="ch" forName="d4" refType="w" fact="0.554"/>
              <dgm:constr type="b" for="ch" forName="d4" refType="h" fact="0.795"/>
              <dgm:constr type="w" for="ch" forName="d4" refType="w" fact="0.179"/>
              <dgm:constr type="h" for="ch" forName="d4" refType="h" fact="0.248"/>
              <dgm:constr type="w" for="ch" forName="circle5" refType="w" fact="0.6"/>
              <dgm:constr type="h" for="ch" forName="circle5" refType="w" refFor="ch" refForName="circle5"/>
              <dgm:constr type="ctrX" for="ch" forName="circle5" refType="ctrX" refFor="ch" refForName="circle1"/>
              <dgm:constr type="ctrY" for="ch" forName="circle5" refType="ctrY" refFor="ch" refForName="circle1"/>
              <dgm:constr type="w" for="ch" forName="text5" refType="w" fact="0.3"/>
              <dgm:constr type="h" for="ch" forName="text5" refType="h" fact="0.1324"/>
              <dgm:constr type="l" for="ch" forName="text5"/>
              <dgm:constr type="ctrY" for="ch" forName="text5" refType="h" fact="0.68"/>
              <dgm:constr type="l" for="ch" forName="line5" refType="r" refFor="ch" refForName="text5"/>
              <dgm:constr type="ctrY" for="ch" forName="line5" refType="ctrY" refFor="ch" refForName="text5"/>
              <dgm:constr type="r" for="ch" forName="line5" refType="w" fact="0.375"/>
              <dgm:constr type="h" for="ch" forName="line5"/>
              <dgm:constr type="r" for="ch" forName="d5" refType="w" fact="0.505"/>
              <dgm:constr type="b" for="ch" forName="d5" refType="h" fact="0.855"/>
              <dgm:constr type="w" for="ch" forName="d5" refType="w" fact="0.13"/>
              <dgm:constr type="h" for="ch" forName="d5" refType="h" fact="0.175"/>
            </dgm:constrLst>
          </dgm:if>
          <dgm:else name="Name18"/>
        </dgm:choose>
      </dgm:else>
    </dgm:choose>
    <dgm:ruleLst/>
    <dgm:forEach name="Name19" axis="ch" ptType="node" cnt="1">
      <dgm:layoutNode name="circle1" styleLbl="lnNode1">
        <dgm:alg type="sp"/>
        <dgm:shape xmlns:r="http://schemas.openxmlformats.org/officeDocument/2006/relationships" type="ellipse" r:blip="">
          <dgm:adjLst/>
        </dgm:shape>
        <dgm:presOf/>
        <dgm:constrLst/>
        <dgm:ruleLst/>
      </dgm:layoutNode>
      <dgm:layoutNode name="text1" styleLbl="revTx">
        <dgm:varLst>
          <dgm:bulletEnabled val="1"/>
        </dgm:varLst>
        <dgm:choose name="Name20">
          <dgm:if name="Name21" func="var" arg="dir" op="equ" val="norm">
            <dgm:choose name="Name22">
              <dgm:if name="Name23" axis="root des" ptType="all node" func="maxDepth" op="gt" val="1">
                <dgm:alg type="tx">
                  <dgm:param type="parTxLTRAlign" val="l"/>
                  <dgm:param type="parTxRTLAlign" val="r"/>
                </dgm:alg>
              </dgm:if>
              <dgm:else name="Name24">
                <dgm:alg type="tx">
                  <dgm:param type="parTxLTRAlign" val="l"/>
                  <dgm:param type="parTxRTLAlign" val="l"/>
                </dgm:alg>
              </dgm:else>
            </dgm:choose>
          </dgm:if>
          <dgm:else name="Name25">
            <dgm:choose name="Name26">
              <dgm:if name="Name27" axis="root des" ptType="all node" func="maxDepth" op="gt" val="1">
                <dgm:alg type="tx">
                  <dgm:param type="parTxLTRAlign" val="l"/>
                  <dgm:param type="parTxRTLAlign" val="r"/>
                </dgm:alg>
              </dgm:if>
              <dgm:else name="Name28">
                <dgm:alg type="tx">
                  <dgm:param type="parTxLTRAlign" val="r"/>
                  <dgm:param type="parTxRTLAlign" val="r"/>
                </dgm:alg>
              </dgm:else>
            </dgm:choose>
          </dgm:else>
        </dgm:choose>
        <dgm:shape xmlns:r="http://schemas.openxmlformats.org/officeDocument/2006/relationships" type="rect" r:blip="">
          <dgm:adjLst/>
        </dgm:shape>
        <dgm:presOf axis="desOrSelf" ptType="node"/>
        <dgm:choose name="Name29">
          <dgm:if name="Name30" func="var" arg="dir" op="equ" val="norm">
            <dgm:constrLst>
              <dgm:constr type="tMarg" refType="primFontSz" fact="0.1"/>
              <dgm:constr type="bMarg" refType="primFontSz" fact="0.1"/>
              <dgm:constr type="rMarg" refType="primFontSz" fact="0.1"/>
            </dgm:constrLst>
          </dgm:if>
          <dgm:else name="Name31">
            <dgm:constrLst>
              <dgm:constr type="tMarg" refType="primFontSz" fact="0.1"/>
              <dgm:constr type="bMarg" refType="primFontSz" fact="0.1"/>
              <dgm:constr type="lMarg" refType="primFontSz" fact="0.1"/>
            </dgm:constrLst>
          </dgm:else>
        </dgm:choose>
        <dgm:ruleLst>
          <dgm:rule type="primFontSz" val="5" fact="NaN" max="NaN"/>
        </dgm:ruleLst>
      </dgm:layoutNode>
      <dgm:layoutNode name="line1" styleLbl="callout">
        <dgm:alg type="sp"/>
        <dgm:shape xmlns:r="http://schemas.openxmlformats.org/officeDocument/2006/relationships" type="line" r:blip="">
          <dgm:adjLst/>
        </dgm:shape>
        <dgm:presOf/>
        <dgm:constrLst/>
        <dgm:ruleLst/>
      </dgm:layoutNode>
      <dgm:layoutNode name="d1" styleLbl="callout">
        <dgm:alg type="sp"/>
        <dgm:choose name="Name32">
          <dgm:if name="Name33" func="var" arg="dir" op="equ" val="norm">
            <dgm:shape xmlns:r="http://schemas.openxmlformats.org/officeDocument/2006/relationships" rot="90" type="line" r:blip="">
              <dgm:adjLst/>
            </dgm:shape>
          </dgm:if>
          <dgm:else name="Name34">
            <dgm:shape xmlns:r="http://schemas.openxmlformats.org/officeDocument/2006/relationships" rot="180" type="line" r:blip="">
              <dgm:adjLst/>
            </dgm:shape>
          </dgm:else>
        </dgm:choose>
        <dgm:presOf/>
        <dgm:constrLst/>
        <dgm:ruleLst/>
      </dgm:layoutNode>
    </dgm:forEach>
    <dgm:forEach name="Name35" axis="ch" ptType="node" st="2" cnt="1">
      <dgm:layoutNode name="circle2" styleLbl="lnNode1">
        <dgm:alg type="sp"/>
        <dgm:shape xmlns:r="http://schemas.openxmlformats.org/officeDocument/2006/relationships" type="ellipse" r:blip="" zOrderOff="-5">
          <dgm:adjLst/>
        </dgm:shape>
        <dgm:presOf/>
        <dgm:constrLst/>
        <dgm:ruleLst/>
      </dgm:layoutNode>
      <dgm:layoutNode name="text2" styleLbl="revTx">
        <dgm:varLst>
          <dgm:bulletEnabled val="1"/>
        </dgm:varLst>
        <dgm:choose name="Name36">
          <dgm:if name="Name37" func="var" arg="dir" op="equ" val="norm">
            <dgm:choose name="Name38">
              <dgm:if name="Name39" axis="root des" ptType="all node" func="maxDepth" op="gt" val="1">
                <dgm:alg type="tx">
                  <dgm:param type="parTxLTRAlign" val="l"/>
                  <dgm:param type="parTxRTLAlign" val="r"/>
                </dgm:alg>
              </dgm:if>
              <dgm:else name="Name40">
                <dgm:alg type="tx">
                  <dgm:param type="parTxLTRAlign" val="l"/>
                  <dgm:param type="parTxRTLAlign" val="l"/>
                </dgm:alg>
              </dgm:else>
            </dgm:choose>
          </dgm:if>
          <dgm:else name="Name41">
            <dgm:choose name="Name42">
              <dgm:if name="Name43" axis="root des" ptType="all node" func="maxDepth" op="gt" val="1">
                <dgm:alg type="tx">
                  <dgm:param type="parTxLTRAlign" val="l"/>
                  <dgm:param type="parTxRTLAlign" val="r"/>
                </dgm:alg>
              </dgm:if>
              <dgm:else name="Name44">
                <dgm:alg type="tx">
                  <dgm:param type="parTxLTRAlign" val="r"/>
                  <dgm:param type="parTxRTLAlign" val="r"/>
                </dgm:alg>
              </dgm:else>
            </dgm:choose>
          </dgm:else>
        </dgm:choose>
        <dgm:shape xmlns:r="http://schemas.openxmlformats.org/officeDocument/2006/relationships" type="rect" r:blip="">
          <dgm:adjLst/>
        </dgm:shape>
        <dgm:presOf axis="desOrSelf" ptType="node"/>
        <dgm:choose name="Name45">
          <dgm:if name="Name46" func="var" arg="dir" op="equ" val="norm">
            <dgm:constrLst>
              <dgm:constr type="tMarg" refType="primFontSz" fact="0.1"/>
              <dgm:constr type="bMarg" refType="primFontSz" fact="0.1"/>
              <dgm:constr type="rMarg" refType="primFontSz" fact="0.1"/>
            </dgm:constrLst>
          </dgm:if>
          <dgm:else name="Name47">
            <dgm:constrLst>
              <dgm:constr type="tMarg" refType="primFontSz" fact="0.1"/>
              <dgm:constr type="bMarg" refType="primFontSz" fact="0.1"/>
              <dgm:constr type="lMarg" refType="primFontSz" fact="0.1"/>
            </dgm:constrLst>
          </dgm:else>
        </dgm:choose>
        <dgm:ruleLst>
          <dgm:rule type="primFontSz" val="5" fact="NaN" max="NaN"/>
        </dgm:ruleLst>
      </dgm:layoutNode>
      <dgm:layoutNode name="line2" styleLbl="callout">
        <dgm:alg type="sp"/>
        <dgm:shape xmlns:r="http://schemas.openxmlformats.org/officeDocument/2006/relationships" type="line" r:blip="">
          <dgm:adjLst/>
        </dgm:shape>
        <dgm:presOf/>
        <dgm:constrLst/>
        <dgm:ruleLst/>
      </dgm:layoutNode>
      <dgm:layoutNode name="d2" styleLbl="callout">
        <dgm:alg type="sp"/>
        <dgm:choose name="Name48">
          <dgm:if name="Name49" func="var" arg="dir" op="equ" val="norm">
            <dgm:shape xmlns:r="http://schemas.openxmlformats.org/officeDocument/2006/relationships" rot="90" type="line" r:blip="">
              <dgm:adjLst/>
            </dgm:shape>
          </dgm:if>
          <dgm:else name="Name50">
            <dgm:shape xmlns:r="http://schemas.openxmlformats.org/officeDocument/2006/relationships" rot="180" type="line" r:blip="">
              <dgm:adjLst/>
            </dgm:shape>
          </dgm:else>
        </dgm:choose>
        <dgm:presOf/>
        <dgm:constrLst/>
        <dgm:ruleLst/>
      </dgm:layoutNode>
    </dgm:forEach>
    <dgm:forEach name="Name51" axis="ch" ptType="node" st="3" cnt="1">
      <dgm:layoutNode name="circle3" styleLbl="lnNode1">
        <dgm:alg type="sp"/>
        <dgm:shape xmlns:r="http://schemas.openxmlformats.org/officeDocument/2006/relationships" type="ellipse" r:blip="" zOrderOff="-10">
          <dgm:adjLst/>
        </dgm:shape>
        <dgm:presOf/>
        <dgm:constrLst/>
        <dgm:ruleLst/>
      </dgm:layoutNode>
      <dgm:layoutNode name="text3" styleLbl="revTx">
        <dgm:varLst>
          <dgm:bulletEnabled val="1"/>
        </dgm:varLst>
        <dgm:choose name="Name52">
          <dgm:if name="Name53" func="var" arg="dir" op="equ" val="norm">
            <dgm:choose name="Name54">
              <dgm:if name="Name55" axis="root des" ptType="all node" func="maxDepth" op="gt" val="1">
                <dgm:alg type="tx">
                  <dgm:param type="parTxLTRAlign" val="l"/>
                  <dgm:param type="parTxRTLAlign" val="r"/>
                </dgm:alg>
              </dgm:if>
              <dgm:else name="Name56">
                <dgm:alg type="tx">
                  <dgm:param type="parTxLTRAlign" val="l"/>
                  <dgm:param type="parTxRTLAlign" val="l"/>
                </dgm:alg>
              </dgm:else>
            </dgm:choose>
          </dgm:if>
          <dgm:else name="Name57">
            <dgm:choose name="Name58">
              <dgm:if name="Name59" axis="root des" ptType="all node" func="maxDepth" op="gt" val="1">
                <dgm:alg type="tx">
                  <dgm:param type="parTxLTRAlign" val="l"/>
                  <dgm:param type="parTxRTLAlign" val="r"/>
                </dgm:alg>
              </dgm:if>
              <dgm:else name="Name60">
                <dgm:alg type="tx">
                  <dgm:param type="parTxLTRAlign" val="r"/>
                  <dgm:param type="parTxRTLAlign" val="r"/>
                </dgm:alg>
              </dgm:else>
            </dgm:choose>
          </dgm:else>
        </dgm:choose>
        <dgm:shape xmlns:r="http://schemas.openxmlformats.org/officeDocument/2006/relationships" type="rect" r:blip="">
          <dgm:adjLst/>
        </dgm:shape>
        <dgm:presOf axis="desOrSelf" ptType="node"/>
        <dgm:choose name="Name61">
          <dgm:if name="Name62" func="var" arg="dir" op="equ" val="norm">
            <dgm:constrLst>
              <dgm:constr type="tMarg" refType="primFontSz" fact="0.1"/>
              <dgm:constr type="bMarg" refType="primFontSz" fact="0.1"/>
              <dgm:constr type="rMarg" refType="primFontSz" fact="0.1"/>
            </dgm:constrLst>
          </dgm:if>
          <dgm:else name="Name63">
            <dgm:constrLst>
              <dgm:constr type="tMarg" refType="primFontSz" fact="0.1"/>
              <dgm:constr type="bMarg" refType="primFontSz" fact="0.1"/>
              <dgm:constr type="lMarg" refType="primFontSz" fact="0.1"/>
            </dgm:constrLst>
          </dgm:else>
        </dgm:choose>
        <dgm:ruleLst>
          <dgm:rule type="primFontSz" val="5" fact="NaN" max="NaN"/>
        </dgm:ruleLst>
      </dgm:layoutNode>
      <dgm:layoutNode name="line3" styleLbl="callout">
        <dgm:alg type="sp"/>
        <dgm:shape xmlns:r="http://schemas.openxmlformats.org/officeDocument/2006/relationships" type="line" r:blip="">
          <dgm:adjLst/>
        </dgm:shape>
        <dgm:presOf/>
        <dgm:constrLst/>
        <dgm:ruleLst/>
      </dgm:layoutNode>
      <dgm:layoutNode name="d3" styleLbl="callout">
        <dgm:alg type="sp"/>
        <dgm:choose name="Name64">
          <dgm:if name="Name65" func="var" arg="dir" op="equ" val="norm">
            <dgm:shape xmlns:r="http://schemas.openxmlformats.org/officeDocument/2006/relationships" rot="90" type="line" r:blip="">
              <dgm:adjLst/>
            </dgm:shape>
          </dgm:if>
          <dgm:else name="Name66">
            <dgm:shape xmlns:r="http://schemas.openxmlformats.org/officeDocument/2006/relationships" rot="180" type="line" r:blip="">
              <dgm:adjLst/>
            </dgm:shape>
          </dgm:else>
        </dgm:choose>
        <dgm:presOf/>
        <dgm:constrLst/>
        <dgm:ruleLst/>
      </dgm:layoutNode>
    </dgm:forEach>
    <dgm:forEach name="Name67" axis="ch" ptType="node" st="4" cnt="1">
      <dgm:layoutNode name="circle4" styleLbl="lnNode1">
        <dgm:alg type="sp"/>
        <dgm:shape xmlns:r="http://schemas.openxmlformats.org/officeDocument/2006/relationships" type="ellipse" r:blip="" zOrderOff="-15">
          <dgm:adjLst/>
        </dgm:shape>
        <dgm:presOf/>
        <dgm:constrLst/>
        <dgm:ruleLst/>
      </dgm:layoutNode>
      <dgm:layoutNode name="text4" styleLbl="revTx">
        <dgm:varLst>
          <dgm:bulletEnabled val="1"/>
        </dgm:varLst>
        <dgm:choose name="Name68">
          <dgm:if name="Name69" func="var" arg="dir" op="equ" val="norm">
            <dgm:choose name="Name70">
              <dgm:if name="Name71" axis="root des" ptType="all node" func="maxDepth" op="gt" val="1">
                <dgm:alg type="tx">
                  <dgm:param type="parTxLTRAlign" val="l"/>
                  <dgm:param type="parTxRTLAlign" val="r"/>
                </dgm:alg>
              </dgm:if>
              <dgm:else name="Name72">
                <dgm:alg type="tx">
                  <dgm:param type="parTxLTRAlign" val="l"/>
                  <dgm:param type="parTxRTLAlign" val="l"/>
                </dgm:alg>
              </dgm:else>
            </dgm:choose>
          </dgm:if>
          <dgm:else name="Name73">
            <dgm:choose name="Name74">
              <dgm:if name="Name75" axis="root des" ptType="all node" func="maxDepth" op="gt" val="1">
                <dgm:alg type="tx">
                  <dgm:param type="parTxLTRAlign" val="l"/>
                  <dgm:param type="parTxRTLAlign" val="r"/>
                </dgm:alg>
              </dgm:if>
              <dgm:else name="Name76">
                <dgm:alg type="tx">
                  <dgm:param type="parTxLTRAlign" val="r"/>
                  <dgm:param type="parTxRTLAlign" val="r"/>
                </dgm:alg>
              </dgm:else>
            </dgm:choose>
          </dgm:else>
        </dgm:choose>
        <dgm:shape xmlns:r="http://schemas.openxmlformats.org/officeDocument/2006/relationships" type="rect" r:blip="">
          <dgm:adjLst/>
        </dgm:shape>
        <dgm:presOf axis="desOrSelf" ptType="node"/>
        <dgm:choose name="Name77">
          <dgm:if name="Name78" func="var" arg="dir" op="equ" val="norm">
            <dgm:constrLst>
              <dgm:constr type="tMarg" refType="primFontSz" fact="0.1"/>
              <dgm:constr type="bMarg" refType="primFontSz" fact="0.1"/>
              <dgm:constr type="rMarg" refType="primFontSz" fact="0.1"/>
            </dgm:constrLst>
          </dgm:if>
          <dgm:else name="Name79">
            <dgm:constrLst>
              <dgm:constr type="tMarg" refType="primFontSz" fact="0.1"/>
              <dgm:constr type="bMarg" refType="primFontSz" fact="0.1"/>
              <dgm:constr type="lMarg" refType="primFontSz" fact="0.1"/>
            </dgm:constrLst>
          </dgm:else>
        </dgm:choose>
        <dgm:ruleLst>
          <dgm:rule type="primFontSz" val="5" fact="NaN" max="NaN"/>
        </dgm:ruleLst>
      </dgm:layoutNode>
      <dgm:layoutNode name="line4" styleLbl="callout">
        <dgm:alg type="sp"/>
        <dgm:shape xmlns:r="http://schemas.openxmlformats.org/officeDocument/2006/relationships" type="line" r:blip="">
          <dgm:adjLst/>
        </dgm:shape>
        <dgm:presOf/>
        <dgm:constrLst/>
        <dgm:ruleLst/>
      </dgm:layoutNode>
      <dgm:layoutNode name="d4" styleLbl="callout">
        <dgm:alg type="sp"/>
        <dgm:choose name="Name80">
          <dgm:if name="Name81" func="var" arg="dir" op="equ" val="norm">
            <dgm:shape xmlns:r="http://schemas.openxmlformats.org/officeDocument/2006/relationships" rot="90" type="line" r:blip="">
              <dgm:adjLst/>
            </dgm:shape>
          </dgm:if>
          <dgm:else name="Name82">
            <dgm:shape xmlns:r="http://schemas.openxmlformats.org/officeDocument/2006/relationships" rot="180" type="line" r:blip="">
              <dgm:adjLst/>
            </dgm:shape>
          </dgm:else>
        </dgm:choose>
        <dgm:presOf/>
        <dgm:constrLst/>
        <dgm:ruleLst/>
      </dgm:layoutNode>
    </dgm:forEach>
    <dgm:forEach name="Name83" axis="ch" ptType="node" st="5" cnt="1">
      <dgm:layoutNode name="circle5" styleLbl="lnNode1">
        <dgm:alg type="sp"/>
        <dgm:shape xmlns:r="http://schemas.openxmlformats.org/officeDocument/2006/relationships" type="ellipse" r:blip="" zOrderOff="-20">
          <dgm:adjLst/>
        </dgm:shape>
        <dgm:presOf/>
        <dgm:constrLst/>
        <dgm:ruleLst/>
      </dgm:layoutNode>
      <dgm:layoutNode name="text5" styleLbl="revTx">
        <dgm:varLst>
          <dgm:bulletEnabled val="1"/>
        </dgm:varLst>
        <dgm:choose name="Name84">
          <dgm:if name="Name85" func="var" arg="dir" op="equ" val="norm">
            <dgm:choose name="Name86">
              <dgm:if name="Name87" axis="root des" ptType="all node" func="maxDepth" op="gt" val="1">
                <dgm:alg type="tx">
                  <dgm:param type="parTxLTRAlign" val="l"/>
                  <dgm:param type="parTxRTLAlign" val="r"/>
                </dgm:alg>
              </dgm:if>
              <dgm:else name="Name88">
                <dgm:alg type="tx">
                  <dgm:param type="parTxLTRAlign" val="l"/>
                  <dgm:param type="parTxRTLAlign" val="l"/>
                </dgm:alg>
              </dgm:else>
            </dgm:choose>
          </dgm:if>
          <dgm:else name="Name89">
            <dgm:choose name="Name90">
              <dgm:if name="Name91" axis="root des" ptType="all node" func="maxDepth" op="gt" val="1">
                <dgm:alg type="tx">
                  <dgm:param type="parTxLTRAlign" val="l"/>
                  <dgm:param type="parTxRTLAlign" val="r"/>
                </dgm:alg>
              </dgm:if>
              <dgm:else name="Name92">
                <dgm:alg type="tx">
                  <dgm:param type="parTxLTRAlign" val="r"/>
                  <dgm:param type="parTxRTLAlign" val="r"/>
                </dgm:alg>
              </dgm:else>
            </dgm:choose>
          </dgm:else>
        </dgm:choose>
        <dgm:shape xmlns:r="http://schemas.openxmlformats.org/officeDocument/2006/relationships" type="rect" r:blip="">
          <dgm:adjLst/>
        </dgm:shape>
        <dgm:presOf axis="desOrSelf" ptType="node"/>
        <dgm:choose name="Name93">
          <dgm:if name="Name94" func="var" arg="dir" op="equ" val="norm">
            <dgm:constrLst>
              <dgm:constr type="tMarg" refType="primFontSz" fact="0.1"/>
              <dgm:constr type="bMarg" refType="primFontSz" fact="0.1"/>
              <dgm:constr type="rMarg" refType="primFontSz" fact="0.1"/>
            </dgm:constrLst>
          </dgm:if>
          <dgm:else name="Name95">
            <dgm:constrLst>
              <dgm:constr type="tMarg" refType="primFontSz" fact="0.1"/>
              <dgm:constr type="bMarg" refType="primFontSz" fact="0.1"/>
              <dgm:constr type="lMarg" refType="primFontSz" fact="0.1"/>
            </dgm:constrLst>
          </dgm:else>
        </dgm:choose>
        <dgm:ruleLst>
          <dgm:rule type="primFontSz" val="5" fact="NaN" max="NaN"/>
        </dgm:ruleLst>
      </dgm:layoutNode>
      <dgm:layoutNode name="line5" styleLbl="callout">
        <dgm:alg type="sp"/>
        <dgm:shape xmlns:r="http://schemas.openxmlformats.org/officeDocument/2006/relationships" type="line" r:blip="">
          <dgm:adjLst/>
        </dgm:shape>
        <dgm:presOf/>
        <dgm:constrLst/>
        <dgm:ruleLst/>
      </dgm:layoutNode>
      <dgm:layoutNode name="d5" styleLbl="callout">
        <dgm:alg type="sp"/>
        <dgm:choose name="Name96">
          <dgm:if name="Name97" func="var" arg="dir" op="equ" val="norm">
            <dgm:shape xmlns:r="http://schemas.openxmlformats.org/officeDocument/2006/relationships" rot="90" type="line" r:blip="">
              <dgm:adjLst/>
            </dgm:shape>
          </dgm:if>
          <dgm:else name="Name98">
            <dgm:shape xmlns:r="http://schemas.openxmlformats.org/officeDocument/2006/relationships" rot="180" type="line" r:blip="">
              <dgm:adjLst/>
            </dgm:shape>
          </dgm:else>
        </dgm:choose>
        <dgm:presOf/>
        <dgm:constrLst/>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24B77C31-8667-4DE4-AD05-C5951A7DBCD9}"/>
              </a:ext>
            </a:extLst>
          </p:cNvPr>
          <p:cNvSpPr>
            <a:spLocks noGrp="1"/>
          </p:cNvSpPr>
          <p:nvPr>
            <p:ph type="hdr" sz="quarter"/>
          </p:nvPr>
        </p:nvSpPr>
        <p:spPr>
          <a:xfrm>
            <a:off x="0" y="0"/>
            <a:ext cx="3038475" cy="466725"/>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346F31A9-37CE-4598-85C2-C7A1286AE8F2}"/>
              </a:ext>
            </a:extLst>
          </p:cNvPr>
          <p:cNvSpPr>
            <a:spLocks noGrp="1"/>
          </p:cNvSpPr>
          <p:nvPr>
            <p:ph type="dt" sz="quarter" idx="1"/>
          </p:nvPr>
        </p:nvSpPr>
        <p:spPr>
          <a:xfrm>
            <a:off x="3970338" y="0"/>
            <a:ext cx="3038475" cy="466725"/>
          </a:xfrm>
          <a:prstGeom prst="rect">
            <a:avLst/>
          </a:prstGeom>
        </p:spPr>
        <p:txBody>
          <a:bodyPr vert="horz" lIns="91440" tIns="45720" rIns="91440" bIns="45720" rtlCol="0"/>
          <a:lstStyle>
            <a:lvl1pPr algn="r">
              <a:defRPr sz="1200"/>
            </a:lvl1pPr>
          </a:lstStyle>
          <a:p>
            <a:fld id="{5D8E2FD8-9EED-478F-BC83-18EDD001AAB5}" type="datetimeFigureOut">
              <a:rPr lang="en-US" smtClean="0"/>
              <a:t>11/21/2017</a:t>
            </a:fld>
            <a:endParaRPr lang="en-US"/>
          </a:p>
        </p:txBody>
      </p:sp>
      <p:sp>
        <p:nvSpPr>
          <p:cNvPr id="4" name="Footer Placeholder 3">
            <a:extLst>
              <a:ext uri="{FF2B5EF4-FFF2-40B4-BE49-F238E27FC236}">
                <a16:creationId xmlns:a16="http://schemas.microsoft.com/office/drawing/2014/main" id="{90E9A851-F312-43DC-8602-0CAC696EB8E8}"/>
              </a:ext>
            </a:extLst>
          </p:cNvPr>
          <p:cNvSpPr>
            <a:spLocks noGrp="1"/>
          </p:cNvSpPr>
          <p:nvPr>
            <p:ph type="ftr" sz="quarter" idx="2"/>
          </p:nvPr>
        </p:nvSpPr>
        <p:spPr>
          <a:xfrm>
            <a:off x="0" y="8829675"/>
            <a:ext cx="3038475" cy="466725"/>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21E00B58-DF0B-4F7F-87D4-2A167E04E303}"/>
              </a:ext>
            </a:extLst>
          </p:cNvPr>
          <p:cNvSpPr>
            <a:spLocks noGrp="1"/>
          </p:cNvSpPr>
          <p:nvPr>
            <p:ph type="sldNum" sz="quarter" idx="3"/>
          </p:nvPr>
        </p:nvSpPr>
        <p:spPr>
          <a:xfrm>
            <a:off x="3970338" y="8829675"/>
            <a:ext cx="3038475" cy="466725"/>
          </a:xfrm>
          <a:prstGeom prst="rect">
            <a:avLst/>
          </a:prstGeom>
        </p:spPr>
        <p:txBody>
          <a:bodyPr vert="horz" lIns="91440" tIns="45720" rIns="91440" bIns="45720" rtlCol="0" anchor="b"/>
          <a:lstStyle>
            <a:lvl1pPr algn="r">
              <a:defRPr sz="1200"/>
            </a:lvl1pPr>
          </a:lstStyle>
          <a:p>
            <a:fld id="{62886685-1DF0-4F10-A68E-3F2F3AEC1B21}" type="slidenum">
              <a:rPr lang="en-US" smtClean="0"/>
              <a:t>‹#›</a:t>
            </a:fld>
            <a:endParaRPr lang="en-US"/>
          </a:p>
        </p:txBody>
      </p:sp>
    </p:spTree>
    <p:extLst>
      <p:ext uri="{BB962C8B-B14F-4D97-AF65-F5344CB8AC3E}">
        <p14:creationId xmlns:p14="http://schemas.microsoft.com/office/powerpoint/2010/main" val="129118488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07D6D5D6-24C7-4B56-B2DF-FCCD525C5D1F}" type="datetimeFigureOut">
              <a:rPr lang="en-US" smtClean="0"/>
              <a:t>11/21/2017</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B36392A5-00F8-4B40-B46C-7CA31B660224}" type="slidenum">
              <a:rPr lang="en-US" smtClean="0"/>
              <a:t>‹#›</a:t>
            </a:fld>
            <a:endParaRPr lang="en-US"/>
          </a:p>
        </p:txBody>
      </p:sp>
    </p:spTree>
    <p:extLst>
      <p:ext uri="{BB962C8B-B14F-4D97-AF65-F5344CB8AC3E}">
        <p14:creationId xmlns:p14="http://schemas.microsoft.com/office/powerpoint/2010/main" val="55090079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There</a:t>
            </a:r>
            <a:r>
              <a:rPr lang="en-US" baseline="0" dirty="0"/>
              <a:t> are many great thinkers who have spent time thinking about how human beings grow and develop. This unit will focus on some of the more famous theories concerning human development.</a:t>
            </a:r>
            <a:endParaRPr lang="en-US" dirty="0"/>
          </a:p>
          <a:p>
            <a:endParaRPr lang="en-US" dirty="0"/>
          </a:p>
        </p:txBody>
      </p:sp>
      <p:sp>
        <p:nvSpPr>
          <p:cNvPr id="4" name="Slide Number Placeholder 3"/>
          <p:cNvSpPr>
            <a:spLocks noGrp="1"/>
          </p:cNvSpPr>
          <p:nvPr>
            <p:ph type="sldNum" sz="quarter" idx="10"/>
          </p:nvPr>
        </p:nvSpPr>
        <p:spPr/>
        <p:txBody>
          <a:bodyPr/>
          <a:lstStyle/>
          <a:p>
            <a:fld id="{B36392A5-00F8-4B40-B46C-7CA31B660224}" type="slidenum">
              <a:rPr lang="en-US" smtClean="0"/>
              <a:t>1</a:t>
            </a:fld>
            <a:endParaRPr lang="en-US"/>
          </a:p>
        </p:txBody>
      </p:sp>
    </p:spTree>
    <p:extLst>
      <p:ext uri="{BB962C8B-B14F-4D97-AF65-F5344CB8AC3E}">
        <p14:creationId xmlns:p14="http://schemas.microsoft.com/office/powerpoint/2010/main" val="116723635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The Identity </a:t>
            </a:r>
            <a:r>
              <a:rPr lang="en-US" sz="1200" dirty="0">
                <a:solidFill>
                  <a:schemeClr val="tx1"/>
                </a:solidFill>
              </a:rPr>
              <a:t>versus </a:t>
            </a:r>
            <a:r>
              <a:rPr lang="en-US" dirty="0"/>
              <a:t>Role Confusion</a:t>
            </a:r>
            <a:r>
              <a:rPr lang="en-US" baseline="0" dirty="0"/>
              <a:t> stage of the adolescent is when the adolescent works to achieve an identity…to know who he or she is. Achieving this requires “repudiation of other identities.” In other words, if the adolescent determines that he or she is one thing, it requires giving up another. For instance, if you take one job, that means that you are giving up others. This is a difficult thing for those people who think that the grass is always greener on the other side of the fence. Do you know people like that; people who cannot hold a job or remain in a club or group? Do you think this is harder for teens in our democratic society that allows so many choices?</a:t>
            </a:r>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a:p>
          <a:p>
            <a:pPr marL="0" marR="0" indent="0" algn="l" defTabSz="914400" rtl="0" eaLnBrk="1" fontAlgn="auto" latinLnBrk="0" hangingPunct="1">
              <a:lnSpc>
                <a:spcPct val="100000"/>
              </a:lnSpc>
              <a:spcBef>
                <a:spcPts val="0"/>
              </a:spcBef>
              <a:spcAft>
                <a:spcPts val="0"/>
              </a:spcAft>
              <a:buClrTx/>
              <a:buSzTx/>
              <a:buFontTx/>
              <a:buNone/>
              <a:tabLst/>
              <a:defRPr/>
            </a:pPr>
            <a:r>
              <a:rPr lang="en-US" dirty="0"/>
              <a:t>Erikson felt that it was important for people to have long-term,</a:t>
            </a:r>
            <a:r>
              <a:rPr lang="en-US" baseline="0" dirty="0"/>
              <a:t> special relationships with family and/or friends. Sometimes this includes a spouse and/or children. These relationships strengthen us and help carry us through life. Those people who are unable to form relationships can wind up being isolated and alone as they age. This is the age when people exhibit their creativity, productivity and concern for others. Those who don’t successfully resolve this conflict are often self-indulgent and self-absorbed.</a:t>
            </a:r>
            <a:endParaRPr lang="en-US" dirty="0"/>
          </a:p>
          <a:p>
            <a:endParaRPr lang="en-US" dirty="0"/>
          </a:p>
        </p:txBody>
      </p:sp>
      <p:sp>
        <p:nvSpPr>
          <p:cNvPr id="4" name="Slide Number Placeholder 3"/>
          <p:cNvSpPr>
            <a:spLocks noGrp="1"/>
          </p:cNvSpPr>
          <p:nvPr>
            <p:ph type="sldNum" sz="quarter" idx="10"/>
          </p:nvPr>
        </p:nvSpPr>
        <p:spPr/>
        <p:txBody>
          <a:bodyPr/>
          <a:lstStyle/>
          <a:p>
            <a:fld id="{B36392A5-00F8-4B40-B46C-7CA31B660224}" type="slidenum">
              <a:rPr lang="en-US" smtClean="0"/>
              <a:t>10</a:t>
            </a:fld>
            <a:endParaRPr lang="en-US"/>
          </a:p>
        </p:txBody>
      </p:sp>
    </p:spTree>
    <p:extLst>
      <p:ext uri="{BB962C8B-B14F-4D97-AF65-F5344CB8AC3E}">
        <p14:creationId xmlns:p14="http://schemas.microsoft.com/office/powerpoint/2010/main" val="286598313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Erikson said that people in middle and older age who</a:t>
            </a:r>
            <a:r>
              <a:rPr lang="en-US" baseline="0" dirty="0"/>
              <a:t> are involved in life will reach the stage of generativity - feeling a part of the future world. These people are happy in their lives and work and face the future with optimism. Those not reaching this stage often feel unproductive and uninvolved in the world around them. </a:t>
            </a:r>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a:t>Erikson said that old age is a time for us to reflect on our lives. Have we been successful in reaching our goals and staying true to our values? Do we feel a sense of integrity and satisfaction with a life well-lived? Those who did not successfully reach this goal may feel bitter and that their lives were wasted.</a:t>
            </a:r>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a:t>As you can see, each of these stages and conflicts builds on the times before. According to Erikson, it is vitally important to overcome the conflicts at each stage of life in order to live a successful, happy, and satisfied life.</a:t>
            </a:r>
            <a:endParaRPr lang="en-US" dirty="0"/>
          </a:p>
          <a:p>
            <a:endParaRPr lang="en-US" dirty="0"/>
          </a:p>
        </p:txBody>
      </p:sp>
      <p:sp>
        <p:nvSpPr>
          <p:cNvPr id="4" name="Slide Number Placeholder 3"/>
          <p:cNvSpPr>
            <a:spLocks noGrp="1"/>
          </p:cNvSpPr>
          <p:nvPr>
            <p:ph type="sldNum" sz="quarter" idx="10"/>
          </p:nvPr>
        </p:nvSpPr>
        <p:spPr/>
        <p:txBody>
          <a:bodyPr/>
          <a:lstStyle/>
          <a:p>
            <a:fld id="{B36392A5-00F8-4B40-B46C-7CA31B660224}" type="slidenum">
              <a:rPr lang="en-US" smtClean="0"/>
              <a:t>11</a:t>
            </a:fld>
            <a:endParaRPr lang="en-US"/>
          </a:p>
        </p:txBody>
      </p:sp>
    </p:spTree>
    <p:extLst>
      <p:ext uri="{BB962C8B-B14F-4D97-AF65-F5344CB8AC3E}">
        <p14:creationId xmlns:p14="http://schemas.microsoft.com/office/powerpoint/2010/main" val="149283685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Erikson's Stages of Psychosocial Development- Part 1</a:t>
            </a:r>
          </a:p>
          <a:p>
            <a:r>
              <a:rPr lang="en-US" dirty="0"/>
              <a:t>This videos reviews the first four stages of Erikson's developmental construct.</a:t>
            </a:r>
          </a:p>
          <a:p>
            <a:r>
              <a:rPr lang="en-US" dirty="0"/>
              <a:t>http://youtu.be/8_IY-pFK3qI</a:t>
            </a:r>
          </a:p>
          <a:p>
            <a:endParaRPr lang="en-US" dirty="0"/>
          </a:p>
        </p:txBody>
      </p:sp>
      <p:sp>
        <p:nvSpPr>
          <p:cNvPr id="4" name="Slide Number Placeholder 3"/>
          <p:cNvSpPr>
            <a:spLocks noGrp="1"/>
          </p:cNvSpPr>
          <p:nvPr>
            <p:ph type="sldNum" sz="quarter" idx="10"/>
          </p:nvPr>
        </p:nvSpPr>
        <p:spPr/>
        <p:txBody>
          <a:bodyPr/>
          <a:lstStyle/>
          <a:p>
            <a:fld id="{B36392A5-00F8-4B40-B46C-7CA31B660224}" type="slidenum">
              <a:rPr lang="en-US" smtClean="0"/>
              <a:t>12</a:t>
            </a:fld>
            <a:endParaRPr lang="en-US"/>
          </a:p>
        </p:txBody>
      </p:sp>
    </p:spTree>
    <p:extLst>
      <p:ext uri="{BB962C8B-B14F-4D97-AF65-F5344CB8AC3E}">
        <p14:creationId xmlns:p14="http://schemas.microsoft.com/office/powerpoint/2010/main" val="351471948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Teacher note: Have students use the</a:t>
            </a:r>
            <a:r>
              <a:rPr lang="en-US" baseline="0" dirty="0"/>
              <a:t> handout “</a:t>
            </a:r>
            <a:r>
              <a:rPr lang="en-US" sz="1200" b="0" kern="1200" dirty="0">
                <a:solidFill>
                  <a:schemeClr val="tx1"/>
                </a:solidFill>
                <a:effectLst/>
                <a:latin typeface="+mn-lt"/>
                <a:ea typeface="+mn-ea"/>
                <a:cs typeface="+mn-cs"/>
              </a:rPr>
              <a:t>Maslow’s Hierarchy of Needs Notes” for note-taking.</a:t>
            </a:r>
          </a:p>
          <a:p>
            <a:endParaRPr lang="en-US" dirty="0"/>
          </a:p>
          <a:p>
            <a:r>
              <a:rPr lang="en-US" dirty="0"/>
              <a:t>Maslow felt</a:t>
            </a:r>
            <a:r>
              <a:rPr lang="en-US" baseline="0" dirty="0"/>
              <a:t> that humans must meet certain needs, in a specific order, in order to reach the upper levels of self-realization (self-actualization) and transcendence. His levels are based on needs.</a:t>
            </a:r>
            <a:endParaRPr lang="en-US" dirty="0"/>
          </a:p>
          <a:p>
            <a:endParaRPr lang="en-US" dirty="0"/>
          </a:p>
        </p:txBody>
      </p:sp>
      <p:sp>
        <p:nvSpPr>
          <p:cNvPr id="4" name="Slide Number Placeholder 3"/>
          <p:cNvSpPr>
            <a:spLocks noGrp="1"/>
          </p:cNvSpPr>
          <p:nvPr>
            <p:ph type="sldNum" sz="quarter" idx="10"/>
          </p:nvPr>
        </p:nvSpPr>
        <p:spPr/>
        <p:txBody>
          <a:bodyPr/>
          <a:lstStyle/>
          <a:p>
            <a:fld id="{B36392A5-00F8-4B40-B46C-7CA31B660224}" type="slidenum">
              <a:rPr lang="en-US" smtClean="0"/>
              <a:t>13</a:t>
            </a:fld>
            <a:endParaRPr lang="en-US"/>
          </a:p>
        </p:txBody>
      </p:sp>
    </p:spTree>
    <p:extLst>
      <p:ext uri="{BB962C8B-B14F-4D97-AF65-F5344CB8AC3E}">
        <p14:creationId xmlns:p14="http://schemas.microsoft.com/office/powerpoint/2010/main" val="6633921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Have you ever left</a:t>
            </a:r>
            <a:r>
              <a:rPr lang="en-US" baseline="0" dirty="0"/>
              <a:t> your house in a hurry, without eating breakfast? How did it affect your ability to focus in class, to learn, to remember? Until our basic physical needs are met, we have a very hard time thinking of anything else. Children who do not eat on a regular basis, either because of poverty or neglect, do poorly in school. They are simply too hungry to think about learning. The same is true if we do not have secure shelter or the ability to get a good night’s rest. </a:t>
            </a:r>
          </a:p>
          <a:p>
            <a:endParaRPr lang="en-US" baseline="0" dirty="0"/>
          </a:p>
          <a:p>
            <a:r>
              <a:rPr lang="en-US" baseline="0" dirty="0"/>
              <a:t>After those needs are met, we begin to think about the next level of needs, including the need for safety and freedom from anxiety. Once again, we cannot focus on higher-level thinking skills until these basic safety needs are met. If a family is worried about being safe in their home, it is difficult to focus on homework. Can you think of examples of these types of safety issues?</a:t>
            </a:r>
          </a:p>
          <a:p>
            <a:endParaRPr lang="en-US" baseline="0" dirty="0"/>
          </a:p>
          <a:p>
            <a:r>
              <a:rPr lang="en-US" baseline="0" dirty="0"/>
              <a:t>Love and belonging are basic human needs, and everyone needs to feel as if they belong. This attachment can happen in a nuclear family, in an extended family, or even in a close circle of friends. This is deeper, however, than simply a casual friendship. These needs for belonging involve deep and permanent ties. Children need to feel that they belong and, if they do not, that feeling of isolation can cause damage to their self-esteem.</a:t>
            </a:r>
            <a:endParaRPr lang="en-US" dirty="0"/>
          </a:p>
          <a:p>
            <a:endParaRPr lang="en-US" dirty="0"/>
          </a:p>
        </p:txBody>
      </p:sp>
      <p:sp>
        <p:nvSpPr>
          <p:cNvPr id="4" name="Slide Number Placeholder 3"/>
          <p:cNvSpPr>
            <a:spLocks noGrp="1"/>
          </p:cNvSpPr>
          <p:nvPr>
            <p:ph type="sldNum" sz="quarter" idx="10"/>
          </p:nvPr>
        </p:nvSpPr>
        <p:spPr/>
        <p:txBody>
          <a:bodyPr/>
          <a:lstStyle/>
          <a:p>
            <a:fld id="{B36392A5-00F8-4B40-B46C-7CA31B660224}" type="slidenum">
              <a:rPr lang="en-US" smtClean="0"/>
              <a:t>14</a:t>
            </a:fld>
            <a:endParaRPr lang="en-US"/>
          </a:p>
        </p:txBody>
      </p:sp>
    </p:spTree>
    <p:extLst>
      <p:ext uri="{BB962C8B-B14F-4D97-AF65-F5344CB8AC3E}">
        <p14:creationId xmlns:p14="http://schemas.microsoft.com/office/powerpoint/2010/main" val="404431543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When</a:t>
            </a:r>
            <a:r>
              <a:rPr lang="en-US" baseline="0" dirty="0"/>
              <a:t> we rightly praise and encourage children, we help them move into Maslow’s next level, which develops confidence and self-worth. Allowing children to do things on their own and, consequently, achieve things on their own allows them to feel the sense of pride and accomplishment associated with that. Others begin to respect them for their unique abilities, and this, in turn, continues to build self-confidence. This is not only true for children, though. All of us need to do things that we can be proud of, to accomplish new things. As we move through life, this level allows us to be successful.</a:t>
            </a:r>
          </a:p>
          <a:p>
            <a:endParaRPr lang="en-US" baseline="0" dirty="0"/>
          </a:p>
          <a:p>
            <a:r>
              <a:rPr lang="en-US" baseline="0" dirty="0"/>
              <a:t>Self-actualized people are self-aware and fully use their talents, capabilities and potential. Self-actualization, according to Maslow, is a level that most people never fully achieve. Do you know of someone that you believe is (or was) self-actualized? Why do you believe that?</a:t>
            </a:r>
            <a:endParaRPr lang="en-US" dirty="0"/>
          </a:p>
          <a:p>
            <a:endParaRPr lang="en-US" dirty="0"/>
          </a:p>
        </p:txBody>
      </p:sp>
      <p:sp>
        <p:nvSpPr>
          <p:cNvPr id="4" name="Slide Number Placeholder 3"/>
          <p:cNvSpPr>
            <a:spLocks noGrp="1"/>
          </p:cNvSpPr>
          <p:nvPr>
            <p:ph type="sldNum" sz="quarter" idx="10"/>
          </p:nvPr>
        </p:nvSpPr>
        <p:spPr/>
        <p:txBody>
          <a:bodyPr/>
          <a:lstStyle/>
          <a:p>
            <a:fld id="{B36392A5-00F8-4B40-B46C-7CA31B660224}" type="slidenum">
              <a:rPr lang="en-US" smtClean="0"/>
              <a:t>15</a:t>
            </a:fld>
            <a:endParaRPr lang="en-US"/>
          </a:p>
        </p:txBody>
      </p:sp>
    </p:spTree>
    <p:extLst>
      <p:ext uri="{BB962C8B-B14F-4D97-AF65-F5344CB8AC3E}">
        <p14:creationId xmlns:p14="http://schemas.microsoft.com/office/powerpoint/2010/main" val="386988607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a:solidFill>
                  <a:schemeClr val="tx1"/>
                </a:solidFill>
                <a:effectLst/>
                <a:latin typeface="+mn-lt"/>
                <a:ea typeface="+mn-ea"/>
                <a:cs typeface="+mn-cs"/>
              </a:rPr>
              <a:t>Complete the pyramid with the name of each level and the needs it represents, according to Maslow's Hierarchy of Human Needs.</a:t>
            </a:r>
          </a:p>
          <a:p>
            <a:endParaRPr lang="en-US" sz="1200" b="0" i="0" kern="120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rPr>
              <a:t>Maslow’s Online Game</a:t>
            </a:r>
          </a:p>
          <a:p>
            <a:r>
              <a:rPr lang="en-US" sz="1200" b="0" i="0" kern="1200" dirty="0">
                <a:solidFill>
                  <a:schemeClr val="tx1"/>
                </a:solidFill>
                <a:effectLst/>
                <a:latin typeface="+mn-lt"/>
                <a:ea typeface="+mn-ea"/>
                <a:cs typeface="+mn-cs"/>
              </a:rPr>
              <a:t>Maslow's Hierarchy of Needs.</a:t>
            </a:r>
          </a:p>
          <a:p>
            <a:r>
              <a:rPr lang="en-US" i="0" dirty="0"/>
              <a:t>http://www.purposegames.com/game/maslows-hierarchy-of-needs-quiz</a:t>
            </a:r>
          </a:p>
          <a:p>
            <a:endParaRPr lang="en-US" dirty="0"/>
          </a:p>
        </p:txBody>
      </p:sp>
      <p:sp>
        <p:nvSpPr>
          <p:cNvPr id="4" name="Slide Number Placeholder 3"/>
          <p:cNvSpPr>
            <a:spLocks noGrp="1"/>
          </p:cNvSpPr>
          <p:nvPr>
            <p:ph type="sldNum" sz="quarter" idx="10"/>
          </p:nvPr>
        </p:nvSpPr>
        <p:spPr/>
        <p:txBody>
          <a:bodyPr/>
          <a:lstStyle/>
          <a:p>
            <a:fld id="{B36392A5-00F8-4B40-B46C-7CA31B660224}" type="slidenum">
              <a:rPr lang="en-US" smtClean="0"/>
              <a:t>16</a:t>
            </a:fld>
            <a:endParaRPr lang="en-US"/>
          </a:p>
        </p:txBody>
      </p:sp>
    </p:spTree>
    <p:extLst>
      <p:ext uri="{BB962C8B-B14F-4D97-AF65-F5344CB8AC3E}">
        <p14:creationId xmlns:p14="http://schemas.microsoft.com/office/powerpoint/2010/main" val="358893548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dirty="0"/>
              <a:t>Lawrence Kohlberg (1927 - 1987) was</a:t>
            </a:r>
            <a:r>
              <a:rPr lang="en-US" sz="1200" b="0" baseline="0" dirty="0"/>
              <a:t> an </a:t>
            </a:r>
            <a:r>
              <a:rPr lang="en-US" sz="1200" b="0" dirty="0"/>
              <a:t>American who studied</a:t>
            </a:r>
            <a:r>
              <a:rPr lang="en-US" sz="1200" b="0" baseline="0" dirty="0"/>
              <a:t> the Levels of Morality.</a:t>
            </a:r>
            <a:endParaRPr lang="en-US" sz="1200" b="0" dirty="0"/>
          </a:p>
          <a:p>
            <a:endParaRPr lang="en-US" dirty="0"/>
          </a:p>
        </p:txBody>
      </p:sp>
      <p:sp>
        <p:nvSpPr>
          <p:cNvPr id="4" name="Slide Number Placeholder 3"/>
          <p:cNvSpPr>
            <a:spLocks noGrp="1"/>
          </p:cNvSpPr>
          <p:nvPr>
            <p:ph type="sldNum" sz="quarter" idx="10"/>
          </p:nvPr>
        </p:nvSpPr>
        <p:spPr/>
        <p:txBody>
          <a:bodyPr/>
          <a:lstStyle/>
          <a:p>
            <a:fld id="{B36392A5-00F8-4B40-B46C-7CA31B660224}" type="slidenum">
              <a:rPr lang="en-US" smtClean="0"/>
              <a:t>17</a:t>
            </a:fld>
            <a:endParaRPr lang="en-US"/>
          </a:p>
        </p:txBody>
      </p:sp>
    </p:spTree>
    <p:extLst>
      <p:ext uri="{BB962C8B-B14F-4D97-AF65-F5344CB8AC3E}">
        <p14:creationId xmlns:p14="http://schemas.microsoft.com/office/powerpoint/2010/main" val="360757798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0" i="0" kern="1200" dirty="0">
                <a:solidFill>
                  <a:schemeClr val="tx1"/>
                </a:solidFill>
                <a:effectLst/>
                <a:latin typeface="+mn-lt"/>
                <a:ea typeface="+mn-ea"/>
                <a:cs typeface="+mn-cs"/>
              </a:rPr>
              <a:t>Kohlberg's Theory</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b="0" i="0" kern="1200" dirty="0">
                <a:solidFill>
                  <a:schemeClr val="tx1"/>
                </a:solidFill>
                <a:effectLst/>
                <a:latin typeface="+mn-lt"/>
                <a:ea typeface="+mn-ea"/>
                <a:cs typeface="+mn-cs"/>
              </a:rPr>
              <a:t>Theory of Moral Development.</a:t>
            </a:r>
          </a:p>
          <a:p>
            <a:pPr marL="0" marR="0" indent="0" algn="l" defTabSz="914400" rtl="0" eaLnBrk="1" fontAlgn="auto" latinLnBrk="0" hangingPunct="1">
              <a:lnSpc>
                <a:spcPct val="100000"/>
              </a:lnSpc>
              <a:spcBef>
                <a:spcPts val="0"/>
              </a:spcBef>
              <a:spcAft>
                <a:spcPts val="0"/>
              </a:spcAft>
              <a:buClrTx/>
              <a:buSzTx/>
              <a:buFontTx/>
              <a:buNone/>
              <a:tabLst/>
              <a:defRPr/>
            </a:pPr>
            <a:r>
              <a:rPr lang="en-US" dirty="0"/>
              <a:t>http://youtu.be/svDYaQUVWfI</a:t>
            </a:r>
          </a:p>
          <a:p>
            <a:endParaRPr lang="en-US" dirty="0"/>
          </a:p>
        </p:txBody>
      </p:sp>
      <p:sp>
        <p:nvSpPr>
          <p:cNvPr id="4" name="Slide Number Placeholder 3"/>
          <p:cNvSpPr>
            <a:spLocks noGrp="1"/>
          </p:cNvSpPr>
          <p:nvPr>
            <p:ph type="sldNum" sz="quarter" idx="10"/>
          </p:nvPr>
        </p:nvSpPr>
        <p:spPr/>
        <p:txBody>
          <a:bodyPr/>
          <a:lstStyle/>
          <a:p>
            <a:fld id="{B36392A5-00F8-4B40-B46C-7CA31B660224}" type="slidenum">
              <a:rPr lang="en-US" smtClean="0"/>
              <a:t>20</a:t>
            </a:fld>
            <a:endParaRPr lang="en-US"/>
          </a:p>
        </p:txBody>
      </p:sp>
    </p:spTree>
    <p:extLst>
      <p:ext uri="{BB962C8B-B14F-4D97-AF65-F5344CB8AC3E}">
        <p14:creationId xmlns:p14="http://schemas.microsoft.com/office/powerpoint/2010/main" val="33941035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err="1">
                <a:solidFill>
                  <a:prstClr val="black"/>
                </a:solidFill>
              </a:rPr>
              <a:t>Urie</a:t>
            </a:r>
            <a:r>
              <a:rPr lang="en-US" sz="1200" dirty="0">
                <a:solidFill>
                  <a:prstClr val="black"/>
                </a:solidFill>
              </a:rPr>
              <a:t> Bronfenbrenner (1917 – 2005)</a:t>
            </a:r>
          </a:p>
          <a:p>
            <a:endParaRPr lang="en-US" dirty="0"/>
          </a:p>
          <a:p>
            <a:r>
              <a:rPr lang="en-US" dirty="0"/>
              <a:t>The Ecological Systems</a:t>
            </a:r>
            <a:r>
              <a:rPr lang="en-US" baseline="0" dirty="0"/>
              <a:t> Theory speaks to many of the things that impact growth and development. The theory looks at the child as developing within many different relationships in his/her surrounding environments.</a:t>
            </a:r>
          </a:p>
          <a:p>
            <a:endParaRPr lang="en-US" baseline="0" dirty="0"/>
          </a:p>
          <a:p>
            <a:r>
              <a:rPr lang="en-US" dirty="0"/>
              <a:t>The Microsystem</a:t>
            </a:r>
            <a:r>
              <a:rPr lang="en-US" baseline="0" dirty="0"/>
              <a:t> is the child and his or her interaction with the immediate environment. These are generally two-person relationships, but they can happen at home, school, playgroups and so forth.</a:t>
            </a:r>
          </a:p>
          <a:p>
            <a:endParaRPr lang="en-US" baseline="0" dirty="0"/>
          </a:p>
          <a:p>
            <a:r>
              <a:rPr lang="en-US" baseline="0" dirty="0"/>
              <a:t>The Mesosystem moves out one level and discusses the relationship between Microsystems, such as our entire nuclear family, our home, the near neighborhood and school. </a:t>
            </a:r>
          </a:p>
          <a:p>
            <a:endParaRPr lang="en-US" baseline="0" dirty="0"/>
          </a:p>
          <a:p>
            <a:r>
              <a:rPr lang="en-US" baseline="0" dirty="0"/>
              <a:t>The </a:t>
            </a:r>
            <a:r>
              <a:rPr lang="en-US" baseline="0" dirty="0" err="1"/>
              <a:t>Exosystem</a:t>
            </a:r>
            <a:r>
              <a:rPr lang="en-US" baseline="0" dirty="0"/>
              <a:t> affects children, but may not have children in it. These are environments such as parents’ workplaces, religious settings and health services.</a:t>
            </a:r>
          </a:p>
          <a:p>
            <a:endParaRPr lang="en-US" baseline="0" dirty="0"/>
          </a:p>
          <a:p>
            <a:r>
              <a:rPr lang="en-US" baseline="0" dirty="0"/>
              <a:t>The Macrosystem is society at large, the culture and the world.</a:t>
            </a:r>
          </a:p>
          <a:p>
            <a:endParaRPr lang="en-US" baseline="0" dirty="0"/>
          </a:p>
          <a:p>
            <a:r>
              <a:rPr lang="en-US" baseline="0" dirty="0"/>
              <a:t>The Chronosystem looks at how ecological systems influence development over time and with transitions, such as divorce.</a:t>
            </a:r>
          </a:p>
          <a:p>
            <a:endParaRPr lang="en-US" dirty="0"/>
          </a:p>
        </p:txBody>
      </p:sp>
      <p:sp>
        <p:nvSpPr>
          <p:cNvPr id="4" name="Slide Number Placeholder 3"/>
          <p:cNvSpPr>
            <a:spLocks noGrp="1"/>
          </p:cNvSpPr>
          <p:nvPr>
            <p:ph type="sldNum" sz="quarter" idx="10"/>
          </p:nvPr>
        </p:nvSpPr>
        <p:spPr/>
        <p:txBody>
          <a:bodyPr/>
          <a:lstStyle/>
          <a:p>
            <a:fld id="{B36392A5-00F8-4B40-B46C-7CA31B660224}" type="slidenum">
              <a:rPr lang="en-US" smtClean="0"/>
              <a:t>21</a:t>
            </a:fld>
            <a:endParaRPr lang="en-US"/>
          </a:p>
        </p:txBody>
      </p:sp>
    </p:spTree>
    <p:extLst>
      <p:ext uri="{BB962C8B-B14F-4D97-AF65-F5344CB8AC3E}">
        <p14:creationId xmlns:p14="http://schemas.microsoft.com/office/powerpoint/2010/main" val="90222095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36392A5-00F8-4B40-B46C-7CA31B660224}" type="slidenum">
              <a:rPr lang="en-US" smtClean="0"/>
              <a:t>2</a:t>
            </a:fld>
            <a:endParaRPr lang="en-US"/>
          </a:p>
        </p:txBody>
      </p:sp>
    </p:spTree>
    <p:extLst>
      <p:ext uri="{BB962C8B-B14F-4D97-AF65-F5344CB8AC3E}">
        <p14:creationId xmlns:p14="http://schemas.microsoft.com/office/powerpoint/2010/main" val="370902972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0" i="0" kern="1200" dirty="0">
                <a:solidFill>
                  <a:schemeClr val="tx1"/>
                </a:solidFill>
                <a:effectLst/>
                <a:latin typeface="+mn-lt"/>
                <a:ea typeface="+mn-ea"/>
                <a:cs typeface="+mn-cs"/>
              </a:rPr>
              <a:t>Ecological Systems Theory</a:t>
            </a:r>
          </a:p>
          <a:p>
            <a:r>
              <a:rPr lang="en-US" sz="1200" b="0" i="0" kern="1200" dirty="0" err="1">
                <a:solidFill>
                  <a:schemeClr val="tx1"/>
                </a:solidFill>
                <a:effectLst/>
                <a:latin typeface="+mn-lt"/>
                <a:ea typeface="+mn-ea"/>
                <a:cs typeface="+mn-cs"/>
              </a:rPr>
              <a:t>Urie</a:t>
            </a:r>
            <a:r>
              <a:rPr lang="en-US" sz="1200" b="0" i="0" kern="1200" dirty="0">
                <a:solidFill>
                  <a:schemeClr val="tx1"/>
                </a:solidFill>
                <a:effectLst/>
                <a:latin typeface="+mn-lt"/>
                <a:ea typeface="+mn-ea"/>
                <a:cs typeface="+mn-cs"/>
              </a:rPr>
              <a:t> Bronfenbrenner (1917-2005) developed the ecological systems theory.</a:t>
            </a:r>
            <a:endParaRPr lang="en-US" dirty="0"/>
          </a:p>
          <a:p>
            <a:r>
              <a:rPr lang="en-US" dirty="0"/>
              <a:t>http://youtu.be/fXqcYXTgpB4?list=PLCA4ED379AEC83CB3</a:t>
            </a:r>
          </a:p>
          <a:p>
            <a:endParaRPr lang="en-US" dirty="0"/>
          </a:p>
        </p:txBody>
      </p:sp>
      <p:sp>
        <p:nvSpPr>
          <p:cNvPr id="4" name="Slide Number Placeholder 3"/>
          <p:cNvSpPr>
            <a:spLocks noGrp="1"/>
          </p:cNvSpPr>
          <p:nvPr>
            <p:ph type="sldNum" sz="quarter" idx="10"/>
          </p:nvPr>
        </p:nvSpPr>
        <p:spPr/>
        <p:txBody>
          <a:bodyPr/>
          <a:lstStyle/>
          <a:p>
            <a:fld id="{B36392A5-00F8-4B40-B46C-7CA31B660224}" type="slidenum">
              <a:rPr lang="en-US" smtClean="0"/>
              <a:t>22</a:t>
            </a:fld>
            <a:endParaRPr lang="en-US"/>
          </a:p>
        </p:txBody>
      </p:sp>
    </p:spTree>
    <p:extLst>
      <p:ext uri="{BB962C8B-B14F-4D97-AF65-F5344CB8AC3E}">
        <p14:creationId xmlns:p14="http://schemas.microsoft.com/office/powerpoint/2010/main" val="184929050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Life Course Theory is fairly new</a:t>
            </a:r>
            <a:r>
              <a:rPr lang="en-US" baseline="0" dirty="0"/>
              <a:t> </a:t>
            </a:r>
            <a:r>
              <a:rPr lang="en-US" b="0" baseline="0" dirty="0"/>
              <a:t>and </a:t>
            </a:r>
            <a:r>
              <a:rPr lang="en-US" sz="1200" b="0" kern="1200" baseline="0" dirty="0">
                <a:solidFill>
                  <a:schemeClr val="tx1"/>
                </a:solidFill>
                <a:latin typeface="+mn-lt"/>
                <a:ea typeface="+mn-ea"/>
                <a:cs typeface="+mn-cs"/>
              </a:rPr>
              <a:t>refers to a sequence of </a:t>
            </a:r>
            <a:r>
              <a:rPr lang="en-US" sz="1200" kern="1200" baseline="0" dirty="0">
                <a:solidFill>
                  <a:schemeClr val="tx1"/>
                </a:solidFill>
                <a:latin typeface="+mn-lt"/>
                <a:ea typeface="+mn-ea"/>
                <a:cs typeface="+mn-cs"/>
              </a:rPr>
              <a:t>socially defined, age-graded events and roles that individuals enact</a:t>
            </a:r>
          </a:p>
          <a:p>
            <a:r>
              <a:rPr lang="en-US" sz="1200" kern="1200" baseline="0" dirty="0">
                <a:solidFill>
                  <a:schemeClr val="tx1"/>
                </a:solidFill>
                <a:latin typeface="+mn-lt"/>
                <a:ea typeface="+mn-ea"/>
                <a:cs typeface="+mn-cs"/>
              </a:rPr>
              <a:t>over time. </a:t>
            </a:r>
            <a:r>
              <a:rPr lang="en-US" dirty="0"/>
              <a:t>Theorist</a:t>
            </a:r>
            <a:r>
              <a:rPr lang="en-US" baseline="0" dirty="0"/>
              <a:t>s have begun a move from only</a:t>
            </a:r>
            <a:r>
              <a:rPr lang="en-US" dirty="0"/>
              <a:t> studying children to focusing on aging over the lifespan. They search for patterns of</a:t>
            </a:r>
            <a:r>
              <a:rPr lang="en-US" baseline="0" dirty="0"/>
              <a:t> how things remain the same and how they change.  These theorists note </a:t>
            </a:r>
            <a:r>
              <a:rPr lang="en-US" dirty="0"/>
              <a:t>how individuals’  lives are impacted developmentally by an ever-changing society.</a:t>
            </a:r>
          </a:p>
          <a:p>
            <a:endParaRPr lang="en-US" dirty="0"/>
          </a:p>
          <a:p>
            <a:r>
              <a:rPr lang="en-US" dirty="0"/>
              <a:t>All life choices are influenced</a:t>
            </a:r>
            <a:r>
              <a:rPr lang="en-US" baseline="0" dirty="0"/>
              <a:t> by what is happening around us. How have life events affected your choices? How did they impact the path that your parents or grandparents chose?</a:t>
            </a:r>
            <a:endParaRPr lang="en-US" dirty="0"/>
          </a:p>
          <a:p>
            <a:endParaRPr lang="en-US" dirty="0"/>
          </a:p>
        </p:txBody>
      </p:sp>
      <p:sp>
        <p:nvSpPr>
          <p:cNvPr id="4" name="Slide Number Placeholder 3"/>
          <p:cNvSpPr>
            <a:spLocks noGrp="1"/>
          </p:cNvSpPr>
          <p:nvPr>
            <p:ph type="sldNum" sz="quarter" idx="10"/>
          </p:nvPr>
        </p:nvSpPr>
        <p:spPr/>
        <p:txBody>
          <a:bodyPr/>
          <a:lstStyle/>
          <a:p>
            <a:fld id="{B36392A5-00F8-4B40-B46C-7CA31B660224}" type="slidenum">
              <a:rPr lang="en-US" smtClean="0"/>
              <a:t>23</a:t>
            </a:fld>
            <a:endParaRPr lang="en-US"/>
          </a:p>
        </p:txBody>
      </p:sp>
    </p:spTree>
    <p:extLst>
      <p:ext uri="{BB962C8B-B14F-4D97-AF65-F5344CB8AC3E}">
        <p14:creationId xmlns:p14="http://schemas.microsoft.com/office/powerpoint/2010/main" val="87411275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Dr.</a:t>
            </a:r>
            <a:r>
              <a:rPr lang="en-US" baseline="0" dirty="0"/>
              <a:t> Kubler-Ross developed this list of stages to help people work through their grief. It’s important to remember that these are not rigid stages and that people will go through them at their own pace, perhaps in a different order, perhaps revisiting them. These are just designed to help people recognize that most people go through several levels before they are able to emerge “on the other side.”</a:t>
            </a:r>
            <a:endParaRPr lang="en-US" dirty="0"/>
          </a:p>
          <a:p>
            <a:endParaRPr lang="en-US" dirty="0"/>
          </a:p>
        </p:txBody>
      </p:sp>
      <p:sp>
        <p:nvSpPr>
          <p:cNvPr id="4" name="Slide Number Placeholder 3"/>
          <p:cNvSpPr>
            <a:spLocks noGrp="1"/>
          </p:cNvSpPr>
          <p:nvPr>
            <p:ph type="sldNum" sz="quarter" idx="10"/>
          </p:nvPr>
        </p:nvSpPr>
        <p:spPr/>
        <p:txBody>
          <a:bodyPr/>
          <a:lstStyle/>
          <a:p>
            <a:fld id="{B36392A5-00F8-4B40-B46C-7CA31B660224}" type="slidenum">
              <a:rPr lang="en-US" smtClean="0"/>
              <a:t>24</a:t>
            </a:fld>
            <a:endParaRPr lang="en-US"/>
          </a:p>
        </p:txBody>
      </p:sp>
    </p:spTree>
    <p:extLst>
      <p:ext uri="{BB962C8B-B14F-4D97-AF65-F5344CB8AC3E}">
        <p14:creationId xmlns:p14="http://schemas.microsoft.com/office/powerpoint/2010/main" val="255366250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Teacher’s</a:t>
            </a:r>
            <a:r>
              <a:rPr lang="en-US" baseline="0" dirty="0"/>
              <a:t> note: This is a </a:t>
            </a:r>
            <a:r>
              <a:rPr lang="en-US" baseline="0" dirty="0" err="1"/>
              <a:t>TedTalk</a:t>
            </a:r>
            <a:r>
              <a:rPr lang="en-US" baseline="0" dirty="0"/>
              <a:t>, and it is about ten minutes long. Mrs. </a:t>
            </a:r>
            <a:r>
              <a:rPr lang="en-US" baseline="0" dirty="0" err="1"/>
              <a:t>Sheeren</a:t>
            </a:r>
            <a:r>
              <a:rPr lang="en-US" baseline="0" dirty="0"/>
              <a:t> shares how she is dealing with grief. This is a sensitive subject; please be conscious of students’ reactions.</a:t>
            </a:r>
            <a:endParaRPr lang="en-US" dirty="0"/>
          </a:p>
          <a:p>
            <a:endParaRPr lang="en-US" dirty="0"/>
          </a:p>
          <a:p>
            <a:r>
              <a:rPr lang="en-US" dirty="0" err="1"/>
              <a:t>OjaiWomen</a:t>
            </a:r>
            <a:r>
              <a:rPr lang="en-US" dirty="0"/>
              <a:t> - Alana </a:t>
            </a:r>
            <a:r>
              <a:rPr lang="en-US" dirty="0" err="1"/>
              <a:t>Sheeren</a:t>
            </a:r>
            <a:r>
              <a:rPr lang="en-US" dirty="0"/>
              <a:t> - Owning Our Grief</a:t>
            </a:r>
          </a:p>
          <a:p>
            <a:r>
              <a:rPr lang="en-US" dirty="0"/>
              <a:t>Alana </a:t>
            </a:r>
            <a:r>
              <a:rPr lang="en-US" dirty="0" err="1"/>
              <a:t>Sheeren</a:t>
            </a:r>
            <a:r>
              <a:rPr lang="en-US" dirty="0"/>
              <a:t> believes in love, beauty and the transformative power of grief. After the stillbirth of her son she began writing about her personal journey into grief and whole-self healing.</a:t>
            </a:r>
          </a:p>
          <a:p>
            <a:r>
              <a:rPr lang="en-US" dirty="0"/>
              <a:t>http://youtu.be/gqX3Ygy8NOo</a:t>
            </a:r>
          </a:p>
          <a:p>
            <a:endParaRPr lang="en-US" dirty="0"/>
          </a:p>
        </p:txBody>
      </p:sp>
      <p:sp>
        <p:nvSpPr>
          <p:cNvPr id="4" name="Slide Number Placeholder 3"/>
          <p:cNvSpPr>
            <a:spLocks noGrp="1"/>
          </p:cNvSpPr>
          <p:nvPr>
            <p:ph type="sldNum" sz="quarter" idx="10"/>
          </p:nvPr>
        </p:nvSpPr>
        <p:spPr/>
        <p:txBody>
          <a:bodyPr/>
          <a:lstStyle/>
          <a:p>
            <a:fld id="{B36392A5-00F8-4B40-B46C-7CA31B660224}" type="slidenum">
              <a:rPr lang="en-US" smtClean="0"/>
              <a:t>25</a:t>
            </a:fld>
            <a:endParaRPr lang="en-US"/>
          </a:p>
        </p:txBody>
      </p:sp>
    </p:spTree>
    <p:extLst>
      <p:ext uri="{BB962C8B-B14F-4D97-AF65-F5344CB8AC3E}">
        <p14:creationId xmlns:p14="http://schemas.microsoft.com/office/powerpoint/2010/main" val="410984293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Theories help</a:t>
            </a:r>
            <a:r>
              <a:rPr lang="en-US" baseline="0" dirty="0"/>
              <a:t> us understand human behavior by giving us many different ways to observe and process how we humans live our lives. No one theory will answer every question or help with every situation. Not only are each of the theories limited in some way, but the glorious reality is that every individual is unique, and every situation is different. Theories are a starting point for understanding human behavior.</a:t>
            </a:r>
            <a:endParaRPr lang="en-US" dirty="0"/>
          </a:p>
          <a:p>
            <a:endParaRPr lang="en-US" dirty="0"/>
          </a:p>
        </p:txBody>
      </p:sp>
      <p:sp>
        <p:nvSpPr>
          <p:cNvPr id="4" name="Slide Number Placeholder 3"/>
          <p:cNvSpPr>
            <a:spLocks noGrp="1"/>
          </p:cNvSpPr>
          <p:nvPr>
            <p:ph type="sldNum" sz="quarter" idx="10"/>
          </p:nvPr>
        </p:nvSpPr>
        <p:spPr/>
        <p:txBody>
          <a:bodyPr/>
          <a:lstStyle/>
          <a:p>
            <a:fld id="{B36392A5-00F8-4B40-B46C-7CA31B660224}" type="slidenum">
              <a:rPr lang="en-US" smtClean="0"/>
              <a:t>26</a:t>
            </a:fld>
            <a:endParaRPr lang="en-US"/>
          </a:p>
        </p:txBody>
      </p:sp>
    </p:spTree>
    <p:extLst>
      <p:ext uri="{BB962C8B-B14F-4D97-AF65-F5344CB8AC3E}">
        <p14:creationId xmlns:p14="http://schemas.microsoft.com/office/powerpoint/2010/main" val="25418630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Every</a:t>
            </a:r>
            <a:r>
              <a:rPr lang="en-US" baseline="0" dirty="0"/>
              <a:t> window gives us a different view, even if we are looking at the same landscape. That’s the way it is with theories. They allow us to view the situation and people from different perspectives.</a:t>
            </a:r>
            <a:endParaRPr lang="en-US" dirty="0"/>
          </a:p>
          <a:p>
            <a:endParaRPr lang="en-US" dirty="0"/>
          </a:p>
        </p:txBody>
      </p:sp>
      <p:sp>
        <p:nvSpPr>
          <p:cNvPr id="4" name="Slide Number Placeholder 3"/>
          <p:cNvSpPr>
            <a:spLocks noGrp="1"/>
          </p:cNvSpPr>
          <p:nvPr>
            <p:ph type="sldNum" sz="quarter" idx="10"/>
          </p:nvPr>
        </p:nvSpPr>
        <p:spPr/>
        <p:txBody>
          <a:bodyPr/>
          <a:lstStyle/>
          <a:p>
            <a:fld id="{B36392A5-00F8-4B40-B46C-7CA31B660224}" type="slidenum">
              <a:rPr lang="en-US" smtClean="0"/>
              <a:t>3</a:t>
            </a:fld>
            <a:endParaRPr lang="en-US"/>
          </a:p>
        </p:txBody>
      </p:sp>
    </p:spTree>
    <p:extLst>
      <p:ext uri="{BB962C8B-B14F-4D97-AF65-F5344CB8AC3E}">
        <p14:creationId xmlns:p14="http://schemas.microsoft.com/office/powerpoint/2010/main" val="243529578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Erik Erikson</a:t>
            </a:r>
            <a:r>
              <a:rPr lang="en-US" baseline="0" dirty="0"/>
              <a:t> </a:t>
            </a:r>
            <a:r>
              <a:rPr lang="en-US" sz="1200" b="0" dirty="0">
                <a:solidFill>
                  <a:prstClr val="black"/>
                </a:solidFill>
              </a:rPr>
              <a:t>(1902 – 1994) was the German </a:t>
            </a:r>
            <a:r>
              <a:rPr lang="en-US" baseline="0" dirty="0"/>
              <a:t>founder of the Psychosocial Theory who later became an American citizen, teaching at Berkeley and Harvard.</a:t>
            </a:r>
            <a:endParaRPr lang="en-US" dirty="0"/>
          </a:p>
          <a:p>
            <a:endParaRPr lang="en-US" dirty="0"/>
          </a:p>
          <a:p>
            <a:r>
              <a:rPr lang="en-US" dirty="0"/>
              <a:t>Erikson’s theory states that human beings go through many stages,</a:t>
            </a:r>
            <a:r>
              <a:rPr lang="en-US" baseline="0" dirty="0"/>
              <a:t> generally based on age, as they add to their personality. He stated that these items will happen in this order and that children will learn one or the other. </a:t>
            </a:r>
          </a:p>
          <a:p>
            <a:endParaRPr lang="en-US" baseline="0" dirty="0"/>
          </a:p>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a:t>http://www.erikson.edu/about/history/erik-erikson</a:t>
            </a:r>
          </a:p>
          <a:p>
            <a:endParaRPr lang="en-US" dirty="0"/>
          </a:p>
        </p:txBody>
      </p:sp>
      <p:sp>
        <p:nvSpPr>
          <p:cNvPr id="4" name="Slide Number Placeholder 3"/>
          <p:cNvSpPr>
            <a:spLocks noGrp="1"/>
          </p:cNvSpPr>
          <p:nvPr>
            <p:ph type="sldNum" sz="quarter" idx="10"/>
          </p:nvPr>
        </p:nvSpPr>
        <p:spPr/>
        <p:txBody>
          <a:bodyPr/>
          <a:lstStyle/>
          <a:p>
            <a:fld id="{B36392A5-00F8-4B40-B46C-7CA31B660224}" type="slidenum">
              <a:rPr lang="en-US" smtClean="0"/>
              <a:t>4</a:t>
            </a:fld>
            <a:endParaRPr lang="en-US"/>
          </a:p>
        </p:txBody>
      </p:sp>
    </p:spTree>
    <p:extLst>
      <p:ext uri="{BB962C8B-B14F-4D97-AF65-F5344CB8AC3E}">
        <p14:creationId xmlns:p14="http://schemas.microsoft.com/office/powerpoint/2010/main" val="301310599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a:t>Like Freud’s theories, the Psychosocial Theory states that childhood is very important in personality development. This theory accepts many of Freud’s ideas, including those of the id, ego, and superego. Unlike Freud’s theories, the psychosocial theory purports that personality continues to develop beyond five years of age.</a:t>
            </a:r>
          </a:p>
          <a:p>
            <a:endParaRPr lang="en-US" dirty="0"/>
          </a:p>
        </p:txBody>
      </p:sp>
      <p:sp>
        <p:nvSpPr>
          <p:cNvPr id="4" name="Slide Number Placeholder 3"/>
          <p:cNvSpPr>
            <a:spLocks noGrp="1"/>
          </p:cNvSpPr>
          <p:nvPr>
            <p:ph type="sldNum" sz="quarter" idx="10"/>
          </p:nvPr>
        </p:nvSpPr>
        <p:spPr/>
        <p:txBody>
          <a:bodyPr/>
          <a:lstStyle/>
          <a:p>
            <a:fld id="{B36392A5-00F8-4B40-B46C-7CA31B660224}" type="slidenum">
              <a:rPr lang="en-US" smtClean="0"/>
              <a:t>5</a:t>
            </a:fld>
            <a:endParaRPr lang="en-US"/>
          </a:p>
        </p:txBody>
      </p:sp>
    </p:spTree>
    <p:extLst>
      <p:ext uri="{BB962C8B-B14F-4D97-AF65-F5344CB8AC3E}">
        <p14:creationId xmlns:p14="http://schemas.microsoft.com/office/powerpoint/2010/main" val="81617695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http://www.erikson.edu/about/history/erik-erikson</a:t>
            </a:r>
          </a:p>
          <a:p>
            <a:endParaRPr lang="en-US" dirty="0"/>
          </a:p>
        </p:txBody>
      </p:sp>
      <p:sp>
        <p:nvSpPr>
          <p:cNvPr id="4" name="Slide Number Placeholder 3"/>
          <p:cNvSpPr>
            <a:spLocks noGrp="1"/>
          </p:cNvSpPr>
          <p:nvPr>
            <p:ph type="sldNum" sz="quarter" idx="10"/>
          </p:nvPr>
        </p:nvSpPr>
        <p:spPr/>
        <p:txBody>
          <a:bodyPr/>
          <a:lstStyle/>
          <a:p>
            <a:fld id="{B36392A5-00F8-4B40-B46C-7CA31B660224}" type="slidenum">
              <a:rPr lang="en-US" smtClean="0"/>
              <a:t>6</a:t>
            </a:fld>
            <a:endParaRPr lang="en-US"/>
          </a:p>
        </p:txBody>
      </p:sp>
    </p:spTree>
    <p:extLst>
      <p:ext uri="{BB962C8B-B14F-4D97-AF65-F5344CB8AC3E}">
        <p14:creationId xmlns:p14="http://schemas.microsoft.com/office/powerpoint/2010/main" val="119612368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a:t>According to Erikson, children’s personality develops within these stages, and personality traits are established within them. For instance, around the age of 18 months, children will have learned either to trust or mistrust the world, based on the experiences that they have had to date. Let’s look at each of these stages.  Erikson states that each conflict must be resolved before the person can move to the next stage.   </a:t>
            </a:r>
            <a:endParaRPr lang="en-US" dirty="0"/>
          </a:p>
          <a:p>
            <a:endParaRPr lang="en-US" dirty="0"/>
          </a:p>
        </p:txBody>
      </p:sp>
      <p:sp>
        <p:nvSpPr>
          <p:cNvPr id="4" name="Slide Number Placeholder 3"/>
          <p:cNvSpPr>
            <a:spLocks noGrp="1"/>
          </p:cNvSpPr>
          <p:nvPr>
            <p:ph type="sldNum" sz="quarter" idx="10"/>
          </p:nvPr>
        </p:nvSpPr>
        <p:spPr/>
        <p:txBody>
          <a:bodyPr/>
          <a:lstStyle/>
          <a:p>
            <a:fld id="{B36392A5-00F8-4B40-B46C-7CA31B660224}" type="slidenum">
              <a:rPr lang="en-US" smtClean="0"/>
              <a:t>7</a:t>
            </a:fld>
            <a:endParaRPr lang="en-US"/>
          </a:p>
        </p:txBody>
      </p:sp>
    </p:spTree>
    <p:extLst>
      <p:ext uri="{BB962C8B-B14F-4D97-AF65-F5344CB8AC3E}">
        <p14:creationId xmlns:p14="http://schemas.microsoft.com/office/powerpoint/2010/main" val="332828871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From the very earliest days of life, infants</a:t>
            </a:r>
            <a:r>
              <a:rPr lang="en-US" baseline="0" dirty="0"/>
              <a:t> begin to learn whether or not they can trust the world around them. Responsive, nurturing care teaches infants that the world is a safe place where their needs and wants are met. Children who are ignored, abused or neglected can learn that the world is NOT safe and that their needs will NOT be met. You can see, then, how important it is for children to be with parents or caretakers who love and respond to them in a non-critical way and are available to them at all times.  Very young infants should never be punished, as they do not have the capability to change their behavior to suit the desires of others.</a:t>
            </a:r>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a:t>The next stage is the conflict between autonomy and shame or self-doubt. Young children begin to have some control over themselves and their lives. They begin toilet training, learning how to control bodily functions. They begin to be able to control their emotions, understanding that some emotions (and actions) must be moderated. When they learn that they have some control, they begin to have feelings of self-confidence and independence. Children who do not learn these things are often left feeling frustrated and doubtful of their own abilities. Allowing young children some control and some choices gives them a solid foundation for independence later in life.</a:t>
            </a:r>
            <a:endParaRPr lang="en-US" dirty="0"/>
          </a:p>
          <a:p>
            <a:endParaRPr lang="en-US" dirty="0"/>
          </a:p>
        </p:txBody>
      </p:sp>
      <p:sp>
        <p:nvSpPr>
          <p:cNvPr id="4" name="Slide Number Placeholder 3"/>
          <p:cNvSpPr>
            <a:spLocks noGrp="1"/>
          </p:cNvSpPr>
          <p:nvPr>
            <p:ph type="sldNum" sz="quarter" idx="10"/>
          </p:nvPr>
        </p:nvSpPr>
        <p:spPr/>
        <p:txBody>
          <a:bodyPr/>
          <a:lstStyle/>
          <a:p>
            <a:fld id="{B36392A5-00F8-4B40-B46C-7CA31B660224}" type="slidenum">
              <a:rPr lang="en-US" smtClean="0"/>
              <a:t>8</a:t>
            </a:fld>
            <a:endParaRPr lang="en-US"/>
          </a:p>
        </p:txBody>
      </p:sp>
    </p:spTree>
    <p:extLst>
      <p:ext uri="{BB962C8B-B14F-4D97-AF65-F5344CB8AC3E}">
        <p14:creationId xmlns:p14="http://schemas.microsoft.com/office/powerpoint/2010/main" val="277328111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Preschoolers start to show their power</a:t>
            </a:r>
            <a:r>
              <a:rPr lang="en-US" baseline="0" dirty="0"/>
              <a:t> and control over their world and others. Have you ever seen a four-year-old girl “directing” the play of a pretend family? “You be the daddy. I’m the mother. He’s the baby.” Or maybe you’ve seen a five-year-old boy telling others how to build a tower or “fly” the airplane. In each of these examples, children are learning to assert themselves in socially acceptable ways. They are practicing leadership skills. Children who successfully negotiate this stage develop greater self-confidence, feel capable and learn to be leaders. Children who do not successfully negotiate this stage are left with feelings of self-doubt and a lack of initiative.</a:t>
            </a:r>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a:t>As children move into middle childhood, they are having more social interactions, more time with other children and adults. They begin to have pride in their accomplishments, and the encouragement of teachers and parents is very important during this time of life. Children are eager to know that their “work” is valuable, worthwhile and acceptable.  If they are encouraged and supported in this, they will feel competent and have a belief in their own skills and abilities. Those children who are not supported and encouraged may feel that they can never be successful. </a:t>
            </a:r>
            <a:endParaRPr lang="en-US" dirty="0"/>
          </a:p>
          <a:p>
            <a:endParaRPr lang="en-US" dirty="0"/>
          </a:p>
        </p:txBody>
      </p:sp>
      <p:sp>
        <p:nvSpPr>
          <p:cNvPr id="4" name="Slide Number Placeholder 3"/>
          <p:cNvSpPr>
            <a:spLocks noGrp="1"/>
          </p:cNvSpPr>
          <p:nvPr>
            <p:ph type="sldNum" sz="quarter" idx="10"/>
          </p:nvPr>
        </p:nvSpPr>
        <p:spPr/>
        <p:txBody>
          <a:bodyPr/>
          <a:lstStyle/>
          <a:p>
            <a:fld id="{B36392A5-00F8-4B40-B46C-7CA31B660224}" type="slidenum">
              <a:rPr lang="en-US" smtClean="0"/>
              <a:t>9</a:t>
            </a:fld>
            <a:endParaRPr lang="en-US"/>
          </a:p>
        </p:txBody>
      </p:sp>
    </p:spTree>
    <p:extLst>
      <p:ext uri="{BB962C8B-B14F-4D97-AF65-F5344CB8AC3E}">
        <p14:creationId xmlns:p14="http://schemas.microsoft.com/office/powerpoint/2010/main" val="366392890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hyperlink" Target="mailto:copyrights@tea.state.tx.us" TargetMode="External"/><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TE - Title Slide">
    <p:bg>
      <p:bgPr>
        <a:solidFill>
          <a:schemeClr val="bg1"/>
        </a:solidFill>
        <a:effectLst/>
      </p:bgPr>
    </p:bg>
    <p:spTree>
      <p:nvGrpSpPr>
        <p:cNvPr id="1" name=""/>
        <p:cNvGrpSpPr/>
        <p:nvPr/>
      </p:nvGrpSpPr>
      <p:grpSpPr>
        <a:xfrm>
          <a:off x="0" y="0"/>
          <a:ext cx="0" cy="0"/>
          <a:chOff x="0" y="0"/>
          <a:chExt cx="0" cy="0"/>
        </a:xfrm>
      </p:grpSpPr>
      <p:sp>
        <p:nvSpPr>
          <p:cNvPr id="8" name="Rectangle 7"/>
          <p:cNvSpPr/>
          <p:nvPr userDrawn="1"/>
        </p:nvSpPr>
        <p:spPr>
          <a:xfrm>
            <a:off x="4365361" y="0"/>
            <a:ext cx="7796282"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74650" y="1296586"/>
            <a:ext cx="3568700" cy="1460322"/>
          </a:xfrm>
          <a:prstGeom prst="rect">
            <a:avLst/>
          </a:prstGeom>
        </p:spPr>
      </p:pic>
      <p:pic>
        <p:nvPicPr>
          <p:cNvPr id="6" name="Picture 5"/>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312919" y="5591286"/>
            <a:ext cx="1729826" cy="847614"/>
          </a:xfrm>
          <a:prstGeom prst="rect">
            <a:avLst/>
          </a:prstGeom>
        </p:spPr>
      </p:pic>
      <p:cxnSp>
        <p:nvCxnSpPr>
          <p:cNvPr id="13" name="Straight Connector 12"/>
          <p:cNvCxnSpPr/>
          <p:nvPr userDrawn="1"/>
        </p:nvCxnSpPr>
        <p:spPr>
          <a:xfrm>
            <a:off x="4365361" y="0"/>
            <a:ext cx="0" cy="6858000"/>
          </a:xfrm>
          <a:prstGeom prst="line">
            <a:avLst/>
          </a:prstGeom>
          <a:ln w="76200">
            <a:solidFill>
              <a:schemeClr val="accent1"/>
            </a:solidFill>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39C40A44-36AE-481E-B090-1CC6ADC1BFB3}"/>
              </a:ext>
            </a:extLst>
          </p:cNvPr>
          <p:cNvSpPr>
            <a:spLocks noGrp="1"/>
          </p:cNvSpPr>
          <p:nvPr>
            <p:ph type="title"/>
          </p:nvPr>
        </p:nvSpPr>
        <p:spPr>
          <a:xfrm>
            <a:off x="4525346" y="477093"/>
            <a:ext cx="7462935" cy="3413772"/>
          </a:xfrm>
        </p:spPr>
        <p:txBody>
          <a:bodyPr>
            <a:normAutofit/>
          </a:bodyPr>
          <a:lstStyle>
            <a:lvl1pPr>
              <a:defRPr sz="7200">
                <a:solidFill>
                  <a:schemeClr val="bg1"/>
                </a:solidFill>
              </a:defRPr>
            </a:lvl1pPr>
          </a:lstStyle>
          <a:p>
            <a:r>
              <a:rPr lang="en-US" dirty="0"/>
              <a:t>Click to edit Master title style</a:t>
            </a:r>
          </a:p>
        </p:txBody>
      </p:sp>
    </p:spTree>
    <p:extLst/>
  </p:cSld>
  <p:clrMapOvr>
    <a:masterClrMapping/>
  </p:clrMapOvr>
  <p:extLst mod="1">
    <p:ext uri="{DCECCB84-F9BA-43D5-87BE-67443E8EF086}">
      <p15:sldGuideLst xmlns:p15="http://schemas.microsoft.com/office/powerpoint/2012/main">
        <p15:guide id="1" orient="horz" pos="2160">
          <p15:clr>
            <a:srgbClr val="FBAE40"/>
          </p15:clr>
        </p15:guide>
        <p15:guide id="3" orient="horz" pos="816" userDrawn="1">
          <p15:clr>
            <a:srgbClr val="FBAE40"/>
          </p15:clr>
        </p15:guide>
        <p15:guide id="4" orient="horz" pos="1064" userDrawn="1">
          <p15:clr>
            <a:srgbClr val="FBAE40"/>
          </p15:clr>
        </p15:guide>
        <p15:guide id="5" pos="3010"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TE - Three Boxes Stroked">
    <p:spTree>
      <p:nvGrpSpPr>
        <p:cNvPr id="1" name=""/>
        <p:cNvGrpSpPr/>
        <p:nvPr/>
      </p:nvGrpSpPr>
      <p:grpSpPr>
        <a:xfrm>
          <a:off x="0" y="0"/>
          <a:ext cx="0" cy="0"/>
          <a:chOff x="0" y="0"/>
          <a:chExt cx="0" cy="0"/>
        </a:xfrm>
      </p:grpSpPr>
      <p:sp>
        <p:nvSpPr>
          <p:cNvPr id="2" name="Title 1"/>
          <p:cNvSpPr>
            <a:spLocks noGrp="1"/>
          </p:cNvSpPr>
          <p:nvPr>
            <p:ph type="title"/>
          </p:nvPr>
        </p:nvSpPr>
        <p:spPr>
          <a:xfrm>
            <a:off x="740664" y="407209"/>
            <a:ext cx="10059452" cy="876300"/>
          </a:xfrm>
        </p:spPr>
        <p:txBody>
          <a:bodyPr>
            <a:noAutofit/>
          </a:bodyPr>
          <a:lstStyle>
            <a:lvl1pPr>
              <a:defRPr sz="3600" b="1" i="0" spc="-60" baseline="0">
                <a:latin typeface="Open Sans SemiBold" charset="0"/>
                <a:ea typeface="Open Sans SemiBold" charset="0"/>
                <a:cs typeface="Open Sans SemiBold" charset="0"/>
              </a:defRPr>
            </a:lvl1pPr>
          </a:lstStyle>
          <a:p>
            <a:r>
              <a:rPr lang="en-US" dirty="0"/>
              <a:t>Click to edit Master title style</a:t>
            </a:r>
          </a:p>
        </p:txBody>
      </p:sp>
      <p:sp>
        <p:nvSpPr>
          <p:cNvPr id="4" name="Rounded Rectangle 3"/>
          <p:cNvSpPr/>
          <p:nvPr userDrawn="1"/>
        </p:nvSpPr>
        <p:spPr>
          <a:xfrm>
            <a:off x="742952" y="1479884"/>
            <a:ext cx="3429634" cy="4297461"/>
          </a:xfrm>
          <a:prstGeom prst="roundRect">
            <a:avLst>
              <a:gd name="adj" fmla="val 5220"/>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ctr" defTabSz="457200" rtl="0" eaLnBrk="1" fontAlgn="auto" latinLnBrk="0" hangingPunct="1">
              <a:lnSpc>
                <a:spcPct val="100000"/>
              </a:lnSpc>
              <a:spcBef>
                <a:spcPts val="0"/>
              </a:spcBef>
              <a:spcAft>
                <a:spcPts val="0"/>
              </a:spcAft>
              <a:buClrTx/>
              <a:buSzTx/>
              <a:buFontTx/>
              <a:buNone/>
              <a:tabLst/>
              <a:defRPr/>
            </a:pPr>
            <a:endParaRPr lang="en-US" sz="1400" dirty="0">
              <a:latin typeface="Open Sans" charset="0"/>
              <a:ea typeface="Open Sans" charset="0"/>
              <a:cs typeface="Open Sans" charset="0"/>
            </a:endParaRPr>
          </a:p>
        </p:txBody>
      </p:sp>
      <p:sp>
        <p:nvSpPr>
          <p:cNvPr id="5" name="Text Placeholder 5"/>
          <p:cNvSpPr>
            <a:spLocks noGrp="1"/>
          </p:cNvSpPr>
          <p:nvPr>
            <p:ph type="body" sz="quarter" idx="10"/>
          </p:nvPr>
        </p:nvSpPr>
        <p:spPr>
          <a:xfrm>
            <a:off x="1046165" y="1768643"/>
            <a:ext cx="2823209" cy="3703901"/>
          </a:xfrm>
          <a:prstGeom prst="rect">
            <a:avLst/>
          </a:prstGeom>
        </p:spPr>
        <p:txBody>
          <a:bodyPr lIns="0" tIns="0" rIns="0" bIns="0" anchor="ctr" anchorCtr="0">
            <a:noAutofit/>
          </a:bodyPr>
          <a:lstStyle>
            <a:lvl1pPr marL="0" indent="0" algn="ctr">
              <a:buFontTx/>
              <a:buNone/>
              <a:defRPr sz="3600">
                <a:solidFill>
                  <a:schemeClr val="tx2"/>
                </a:solidFill>
              </a:defRPr>
            </a:lvl1pPr>
          </a:lstStyle>
          <a:p>
            <a:pPr lvl="0"/>
            <a:r>
              <a:rPr lang="en-US" dirty="0"/>
              <a:t>Click to edit Master text styles</a:t>
            </a:r>
          </a:p>
        </p:txBody>
      </p:sp>
      <p:sp>
        <p:nvSpPr>
          <p:cNvPr id="6" name="Rounded Rectangle 5"/>
          <p:cNvSpPr/>
          <p:nvPr userDrawn="1"/>
        </p:nvSpPr>
        <p:spPr>
          <a:xfrm>
            <a:off x="4573587" y="1479884"/>
            <a:ext cx="3429634" cy="4297461"/>
          </a:xfrm>
          <a:prstGeom prst="roundRect">
            <a:avLst>
              <a:gd name="adj" fmla="val 5220"/>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ctr" defTabSz="457200" rtl="0" eaLnBrk="1" fontAlgn="auto" latinLnBrk="0" hangingPunct="1">
              <a:lnSpc>
                <a:spcPct val="100000"/>
              </a:lnSpc>
              <a:spcBef>
                <a:spcPts val="0"/>
              </a:spcBef>
              <a:spcAft>
                <a:spcPts val="0"/>
              </a:spcAft>
              <a:buClrTx/>
              <a:buSzTx/>
              <a:buFontTx/>
              <a:buNone/>
              <a:tabLst/>
              <a:defRPr/>
            </a:pPr>
            <a:endParaRPr lang="en-US" sz="1400" dirty="0">
              <a:latin typeface="Open Sans" charset="0"/>
              <a:ea typeface="Open Sans" charset="0"/>
              <a:cs typeface="Open Sans" charset="0"/>
            </a:endParaRPr>
          </a:p>
        </p:txBody>
      </p:sp>
      <p:sp>
        <p:nvSpPr>
          <p:cNvPr id="7" name="Text Placeholder 5"/>
          <p:cNvSpPr>
            <a:spLocks noGrp="1"/>
          </p:cNvSpPr>
          <p:nvPr>
            <p:ph type="body" sz="quarter" idx="11"/>
          </p:nvPr>
        </p:nvSpPr>
        <p:spPr>
          <a:xfrm>
            <a:off x="4876800" y="1768643"/>
            <a:ext cx="2823209" cy="3703901"/>
          </a:xfrm>
          <a:prstGeom prst="rect">
            <a:avLst/>
          </a:prstGeom>
        </p:spPr>
        <p:txBody>
          <a:bodyPr lIns="0" tIns="0" rIns="0" bIns="0" anchor="ctr" anchorCtr="0">
            <a:noAutofit/>
          </a:bodyPr>
          <a:lstStyle>
            <a:lvl1pPr marL="0" indent="0" algn="ctr">
              <a:buFontTx/>
              <a:buNone/>
              <a:defRPr sz="3600">
                <a:solidFill>
                  <a:schemeClr val="tx2"/>
                </a:solidFill>
              </a:defRPr>
            </a:lvl1pPr>
          </a:lstStyle>
          <a:p>
            <a:pPr lvl="0"/>
            <a:r>
              <a:rPr lang="en-US" dirty="0"/>
              <a:t>Click to edit Master text styles</a:t>
            </a:r>
          </a:p>
        </p:txBody>
      </p:sp>
      <p:sp>
        <p:nvSpPr>
          <p:cNvPr id="8" name="Rounded Rectangle 7"/>
          <p:cNvSpPr/>
          <p:nvPr userDrawn="1"/>
        </p:nvSpPr>
        <p:spPr>
          <a:xfrm>
            <a:off x="8383587" y="1479884"/>
            <a:ext cx="3429634" cy="4297461"/>
          </a:xfrm>
          <a:prstGeom prst="roundRect">
            <a:avLst>
              <a:gd name="adj" fmla="val 5220"/>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ctr" defTabSz="457200" rtl="0" eaLnBrk="1" fontAlgn="auto" latinLnBrk="0" hangingPunct="1">
              <a:lnSpc>
                <a:spcPct val="100000"/>
              </a:lnSpc>
              <a:spcBef>
                <a:spcPts val="0"/>
              </a:spcBef>
              <a:spcAft>
                <a:spcPts val="0"/>
              </a:spcAft>
              <a:buClrTx/>
              <a:buSzTx/>
              <a:buFontTx/>
              <a:buNone/>
              <a:tabLst/>
              <a:defRPr/>
            </a:pPr>
            <a:endParaRPr lang="en-US" sz="1400" dirty="0">
              <a:ln>
                <a:solidFill>
                  <a:schemeClr val="bg1"/>
                </a:solidFill>
              </a:ln>
              <a:solidFill>
                <a:schemeClr val="tx2"/>
              </a:solidFill>
              <a:latin typeface="Open Sans" charset="0"/>
              <a:ea typeface="Open Sans" charset="0"/>
              <a:cs typeface="Open Sans" charset="0"/>
            </a:endParaRPr>
          </a:p>
        </p:txBody>
      </p:sp>
      <p:sp>
        <p:nvSpPr>
          <p:cNvPr id="9" name="Text Placeholder 5"/>
          <p:cNvSpPr>
            <a:spLocks noGrp="1"/>
          </p:cNvSpPr>
          <p:nvPr>
            <p:ph type="body" sz="quarter" idx="12"/>
          </p:nvPr>
        </p:nvSpPr>
        <p:spPr>
          <a:xfrm>
            <a:off x="8686800" y="1768643"/>
            <a:ext cx="2823209" cy="3703901"/>
          </a:xfrm>
          <a:prstGeom prst="rect">
            <a:avLst/>
          </a:prstGeom>
        </p:spPr>
        <p:txBody>
          <a:bodyPr lIns="0" tIns="0" rIns="0" bIns="0" anchor="ctr" anchorCtr="0">
            <a:noAutofit/>
          </a:bodyPr>
          <a:lstStyle>
            <a:lvl1pPr marL="0" indent="0" algn="ctr">
              <a:buFontTx/>
              <a:buNone/>
              <a:defRPr sz="3600">
                <a:solidFill>
                  <a:schemeClr val="tx2"/>
                </a:solidFill>
              </a:defRPr>
            </a:lvl1pPr>
          </a:lstStyle>
          <a:p>
            <a:pPr lvl="0"/>
            <a:r>
              <a:rPr lang="en-US" dirty="0"/>
              <a:t>Click to edit Master text styles</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TE- Copyright">
    <p:bg>
      <p:bgPr>
        <a:solidFill>
          <a:schemeClr val="bg1"/>
        </a:solidFill>
        <a:effectLst/>
      </p:bgPr>
    </p:bg>
    <p:spTree>
      <p:nvGrpSpPr>
        <p:cNvPr id="1" name=""/>
        <p:cNvGrpSpPr/>
        <p:nvPr/>
      </p:nvGrpSpPr>
      <p:grpSpPr>
        <a:xfrm>
          <a:off x="0" y="0"/>
          <a:ext cx="0" cy="0"/>
          <a:chOff x="0" y="0"/>
          <a:chExt cx="0" cy="0"/>
        </a:xfrm>
      </p:grpSpPr>
      <p:sp>
        <p:nvSpPr>
          <p:cNvPr id="4" name="TextBox 3"/>
          <p:cNvSpPr txBox="1"/>
          <p:nvPr userDrawn="1"/>
        </p:nvSpPr>
        <p:spPr>
          <a:xfrm>
            <a:off x="771181" y="1443210"/>
            <a:ext cx="9970265" cy="5170646"/>
          </a:xfrm>
          <a:prstGeom prst="rect">
            <a:avLst/>
          </a:prstGeom>
          <a:noFill/>
        </p:spPr>
        <p:txBody>
          <a:bodyPr wrap="square" lIns="0" tIns="0" rIns="0" bIns="0" rtlCol="0">
            <a:spAutoFit/>
          </a:bodyPr>
          <a:lstStyle/>
          <a:p>
            <a:pPr marL="0" indent="0">
              <a:lnSpc>
                <a:spcPct val="100000"/>
              </a:lnSpc>
              <a:buNone/>
            </a:pPr>
            <a:r>
              <a:rPr lang="en-US" sz="1600" dirty="0">
                <a:solidFill>
                  <a:schemeClr val="tx1"/>
                </a:solidFill>
                <a:latin typeface="Open Sans" charset="0"/>
                <a:ea typeface="Open Sans" charset="0"/>
                <a:cs typeface="Open Sans" charset="0"/>
              </a:rPr>
              <a:t>These Materials are copyrighted © and trademarked ™ as the property of the Texas Education Agency (TEA) and may not be reproduced without the express written permission of TEA, except under the following conditions:</a:t>
            </a:r>
          </a:p>
          <a:p>
            <a:pPr marL="457200" indent="-277813">
              <a:lnSpc>
                <a:spcPct val="100000"/>
              </a:lnSpc>
              <a:buNone/>
            </a:pPr>
            <a:r>
              <a:rPr lang="en-US" sz="1600" dirty="0">
                <a:solidFill>
                  <a:schemeClr val="tx1"/>
                </a:solidFill>
                <a:latin typeface="Open Sans" charset="0"/>
                <a:ea typeface="Open Sans" charset="0"/>
                <a:cs typeface="Open Sans" charset="0"/>
              </a:rPr>
              <a:t>1)  Texas public school districts, charter schools, and Education Service Centers may reproduce and use copies of the Materials and Related Materials for the districts’ and schools’ educational use without obtaining permission from TEA.</a:t>
            </a:r>
          </a:p>
          <a:p>
            <a:pPr marL="457200" indent="-277813">
              <a:lnSpc>
                <a:spcPct val="100000"/>
              </a:lnSpc>
              <a:buNone/>
            </a:pPr>
            <a:r>
              <a:rPr lang="en-US" sz="1600" dirty="0">
                <a:solidFill>
                  <a:schemeClr val="tx1"/>
                </a:solidFill>
                <a:latin typeface="Open Sans" charset="0"/>
                <a:ea typeface="Open Sans" charset="0"/>
                <a:cs typeface="Open Sans" charset="0"/>
              </a:rPr>
              <a:t>2)  Residents of the state of Texas may reproduce and use copies of the Materials and Related Materials for individual personal use only, without obtaining written permission of TEA.</a:t>
            </a:r>
          </a:p>
          <a:p>
            <a:pPr marL="457200" indent="-277813">
              <a:lnSpc>
                <a:spcPct val="100000"/>
              </a:lnSpc>
              <a:buNone/>
            </a:pPr>
            <a:r>
              <a:rPr lang="en-US" sz="1600" dirty="0">
                <a:solidFill>
                  <a:schemeClr val="tx1"/>
                </a:solidFill>
                <a:latin typeface="Open Sans" charset="0"/>
                <a:ea typeface="Open Sans" charset="0"/>
                <a:cs typeface="Open Sans" charset="0"/>
              </a:rPr>
              <a:t>3)  Any portion reproduced must be reproduced in its entirety and remain unedited, unaltered and unchanged in any way.</a:t>
            </a:r>
          </a:p>
          <a:p>
            <a:pPr marL="457200" indent="-277813">
              <a:lnSpc>
                <a:spcPct val="100000"/>
              </a:lnSpc>
              <a:buNone/>
            </a:pPr>
            <a:r>
              <a:rPr lang="en-US" sz="1600" dirty="0">
                <a:solidFill>
                  <a:schemeClr val="tx1"/>
                </a:solidFill>
                <a:latin typeface="Open Sans" charset="0"/>
                <a:ea typeface="Open Sans" charset="0"/>
                <a:cs typeface="Open Sans" charset="0"/>
              </a:rPr>
              <a:t>4)  No monetary charge can be made for the reproduced materials or any document containing them; however, a reasonable charge to cover only the cost of reproduction and distribution may be charged.</a:t>
            </a:r>
          </a:p>
          <a:p>
            <a:pPr marL="0" indent="0">
              <a:lnSpc>
                <a:spcPct val="100000"/>
              </a:lnSpc>
              <a:buNone/>
            </a:pPr>
            <a:r>
              <a:rPr lang="en-US" sz="1600" dirty="0">
                <a:solidFill>
                  <a:schemeClr val="tx1"/>
                </a:solidFill>
                <a:latin typeface="Open Sans" charset="0"/>
                <a:ea typeface="Open Sans" charset="0"/>
                <a:cs typeface="Open Sans" charset="0"/>
              </a:rPr>
              <a:t>Private entities or persons located in Texas that are </a:t>
            </a:r>
            <a:r>
              <a:rPr lang="en-US" sz="1600" b="1" dirty="0">
                <a:solidFill>
                  <a:schemeClr val="tx1"/>
                </a:solidFill>
                <a:latin typeface="Open Sans" charset="0"/>
                <a:ea typeface="Open Sans" charset="0"/>
                <a:cs typeface="Open Sans" charset="0"/>
              </a:rPr>
              <a:t>not</a:t>
            </a:r>
            <a:r>
              <a:rPr lang="en-US" sz="1600" dirty="0">
                <a:solidFill>
                  <a:schemeClr val="tx1"/>
                </a:solidFill>
                <a:latin typeface="Open Sans" charset="0"/>
                <a:ea typeface="Open Sans" charset="0"/>
                <a:cs typeface="Open Sans" charset="0"/>
              </a:rPr>
              <a:t> Texas public school districts, Texas Education Service Centers, or Texas charter schools or any entity, whether public or private, educational or non-educational, located </a:t>
            </a:r>
            <a:r>
              <a:rPr lang="en-US" sz="1600" b="1" dirty="0">
                <a:solidFill>
                  <a:schemeClr val="tx1"/>
                </a:solidFill>
                <a:latin typeface="Open Sans" charset="0"/>
                <a:ea typeface="Open Sans" charset="0"/>
                <a:cs typeface="Open Sans" charset="0"/>
              </a:rPr>
              <a:t>outside the state of Texas</a:t>
            </a:r>
            <a:r>
              <a:rPr lang="en-US" sz="1600" dirty="0">
                <a:solidFill>
                  <a:schemeClr val="tx1"/>
                </a:solidFill>
                <a:latin typeface="Open Sans" charset="0"/>
                <a:ea typeface="Open Sans" charset="0"/>
                <a:cs typeface="Open Sans" charset="0"/>
              </a:rPr>
              <a:t> </a:t>
            </a:r>
            <a:r>
              <a:rPr lang="en-US" sz="1600" i="1" dirty="0">
                <a:solidFill>
                  <a:schemeClr val="tx1"/>
                </a:solidFill>
                <a:latin typeface="Open Sans" charset="0"/>
                <a:ea typeface="Open Sans" charset="0"/>
                <a:cs typeface="Open Sans" charset="0"/>
              </a:rPr>
              <a:t>MUST</a:t>
            </a:r>
            <a:r>
              <a:rPr lang="en-US" sz="1600" dirty="0">
                <a:solidFill>
                  <a:schemeClr val="tx1"/>
                </a:solidFill>
                <a:latin typeface="Open Sans" charset="0"/>
                <a:ea typeface="Open Sans" charset="0"/>
                <a:cs typeface="Open Sans" charset="0"/>
              </a:rPr>
              <a:t> obtain written approval from TEA and will be required to enter into a license agreement that may involve the payment of a licensing fee or a royalty.</a:t>
            </a:r>
          </a:p>
          <a:p>
            <a:pPr marL="0" indent="0">
              <a:lnSpc>
                <a:spcPct val="100000"/>
              </a:lnSpc>
              <a:buNone/>
            </a:pPr>
            <a:r>
              <a:rPr lang="en-US" sz="1600" dirty="0">
                <a:solidFill>
                  <a:schemeClr val="tx1"/>
                </a:solidFill>
                <a:latin typeface="Open Sans" charset="0"/>
                <a:ea typeface="Open Sans" charset="0"/>
                <a:cs typeface="Open Sans" charset="0"/>
              </a:rPr>
              <a:t>For information contact: Office of Copyrights, Trademarks, License Agreements, and Royalties, Texas Education Agency, 1701 N. Congress Ave., Austin, TX  78701-1494; phone 512-463-7004; email: </a:t>
            </a:r>
            <a:r>
              <a:rPr lang="en-US" sz="1600" dirty="0">
                <a:solidFill>
                  <a:schemeClr val="tx1"/>
                </a:solidFill>
                <a:latin typeface="Open Sans" charset="0"/>
                <a:ea typeface="Open Sans" charset="0"/>
                <a:cs typeface="Open Sans" charset="0"/>
                <a:hlinkClick r:id="rId2"/>
              </a:rPr>
              <a:t>copyrights@tea.state.tx.us</a:t>
            </a:r>
            <a:r>
              <a:rPr lang="en-US" sz="1600" dirty="0">
                <a:solidFill>
                  <a:schemeClr val="tx1"/>
                </a:solidFill>
                <a:latin typeface="Open Sans" charset="0"/>
                <a:ea typeface="Open Sans" charset="0"/>
                <a:cs typeface="Open Sans" charset="0"/>
              </a:rPr>
              <a:t>.</a:t>
            </a:r>
          </a:p>
          <a:p>
            <a:pPr>
              <a:lnSpc>
                <a:spcPct val="100000"/>
              </a:lnSpc>
            </a:pPr>
            <a:endParaRPr lang="en-US" sz="1600" dirty="0">
              <a:solidFill>
                <a:schemeClr val="tx1"/>
              </a:solidFill>
              <a:latin typeface="Open Sans" charset="0"/>
              <a:ea typeface="Open Sans" charset="0"/>
              <a:cs typeface="Open Sans" charset="0"/>
            </a:endParaRPr>
          </a:p>
        </p:txBody>
      </p:sp>
      <p:sp>
        <p:nvSpPr>
          <p:cNvPr id="5" name="TextBox 4"/>
          <p:cNvSpPr txBox="1"/>
          <p:nvPr userDrawn="1"/>
        </p:nvSpPr>
        <p:spPr>
          <a:xfrm>
            <a:off x="623456" y="706581"/>
            <a:ext cx="10058400" cy="646331"/>
          </a:xfrm>
          <a:prstGeom prst="rect">
            <a:avLst/>
          </a:prstGeom>
          <a:noFill/>
        </p:spPr>
        <p:txBody>
          <a:bodyPr wrap="square" rtlCol="0">
            <a:spAutoFit/>
          </a:bodyPr>
          <a:lstStyle/>
          <a:p>
            <a:r>
              <a:rPr lang="en-US" sz="3600" b="1" i="0" dirty="0">
                <a:solidFill>
                  <a:schemeClr val="accent2"/>
                </a:solidFill>
                <a:latin typeface="Open Sans SemiBold" charset="0"/>
                <a:ea typeface="Open Sans SemiBold" charset="0"/>
                <a:cs typeface="Open Sans SemiBold" charset="0"/>
              </a:rPr>
              <a:t>Copyright © Texas Education Agency, 2017.</a:t>
            </a:r>
          </a:p>
        </p:txBody>
      </p:sp>
      <p:pic>
        <p:nvPicPr>
          <p:cNvPr id="6" name="Picture 5">
            <a:extLst>
              <a:ext uri="{FF2B5EF4-FFF2-40B4-BE49-F238E27FC236}">
                <a16:creationId xmlns:a16="http://schemas.microsoft.com/office/drawing/2014/main" id="{1083239B-B405-4CCF-BA69-EEF0AD0F28E3}"/>
              </a:ext>
            </a:extLst>
          </p:cNvPr>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1198479" y="6141784"/>
            <a:ext cx="603250" cy="316865"/>
          </a:xfrm>
          <a:prstGeom prst="rect">
            <a:avLst/>
          </a:prstGeom>
          <a:noFill/>
        </p:spPr>
      </p:pic>
    </p:spTree>
    <p:extLst>
      <p:ext uri="{BB962C8B-B14F-4D97-AF65-F5344CB8AC3E}">
        <p14:creationId xmlns:p14="http://schemas.microsoft.com/office/powerpoint/2010/main" val="122732826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TE - Standard Text">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40664" y="407209"/>
            <a:ext cx="10059452" cy="876300"/>
          </a:xfrm>
        </p:spPr>
        <p:txBody>
          <a:bodyPr>
            <a:noAutofit/>
          </a:bodyPr>
          <a:lstStyle>
            <a:lvl1pPr>
              <a:defRPr sz="3600" baseline="0"/>
            </a:lvl1pPr>
          </a:lstStyle>
          <a:p>
            <a:r>
              <a:rPr lang="en-US" dirty="0"/>
              <a:t>Click to edit Master title style</a:t>
            </a:r>
          </a:p>
        </p:txBody>
      </p:sp>
      <p:sp>
        <p:nvSpPr>
          <p:cNvPr id="12" name="Content Placeholder 2"/>
          <p:cNvSpPr>
            <a:spLocks noGrp="1"/>
          </p:cNvSpPr>
          <p:nvPr>
            <p:ph sz="half" idx="1" hasCustomPrompt="1"/>
          </p:nvPr>
        </p:nvSpPr>
        <p:spPr>
          <a:xfrm>
            <a:off x="740664" y="1420420"/>
            <a:ext cx="11055750" cy="4734318"/>
          </a:xfrm>
          <a:prstGeom prst="rect">
            <a:avLst/>
          </a:prstGeom>
        </p:spPr>
        <p:txBody>
          <a:bodyPr lIns="0" tIns="0" rIns="0" bIns="0">
            <a:noAutofit/>
          </a:bodyPr>
          <a:lstStyle>
            <a:lvl1pPr marL="0" indent="0">
              <a:lnSpc>
                <a:spcPct val="100000"/>
              </a:lnSpc>
              <a:spcBef>
                <a:spcPts val="1000"/>
              </a:spcBef>
              <a:buFontTx/>
              <a:buNone/>
              <a:defRPr sz="2600"/>
            </a:lvl1pPr>
            <a:lvl2pPr marL="342900" indent="-342900">
              <a:lnSpc>
                <a:spcPct val="100000"/>
              </a:lnSpc>
              <a:spcBef>
                <a:spcPts val="1000"/>
              </a:spcBef>
              <a:buClr>
                <a:schemeClr val="accent1"/>
              </a:buClr>
              <a:buFont typeface=".AppleSystemUIFont" charset="-120"/>
              <a:buChar char="&gt;"/>
              <a:tabLst/>
              <a:defRPr sz="2600"/>
            </a:lvl2pPr>
            <a:lvl3pPr marL="685800">
              <a:lnSpc>
                <a:spcPct val="100000"/>
              </a:lnSpc>
              <a:buClr>
                <a:schemeClr val="accent2"/>
              </a:buClr>
              <a:defRPr sz="2600"/>
            </a:lvl3pPr>
            <a:lvl4pPr marL="914400">
              <a:lnSpc>
                <a:spcPct val="100000"/>
              </a:lnSpc>
              <a:buClr>
                <a:schemeClr val="accent2"/>
              </a:buClr>
              <a:defRPr sz="2400"/>
            </a:lvl4pPr>
            <a:lvl5pPr marL="1143000">
              <a:lnSpc>
                <a:spcPct val="100000"/>
              </a:lnSpc>
              <a:buClr>
                <a:schemeClr val="accent2"/>
              </a:buClr>
              <a:defRPr sz="22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03830413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TE - Two Text Columns">
    <p:spTree>
      <p:nvGrpSpPr>
        <p:cNvPr id="1" name=""/>
        <p:cNvGrpSpPr/>
        <p:nvPr/>
      </p:nvGrpSpPr>
      <p:grpSpPr>
        <a:xfrm>
          <a:off x="0" y="0"/>
          <a:ext cx="0" cy="0"/>
          <a:chOff x="0" y="0"/>
          <a:chExt cx="0" cy="0"/>
        </a:xfrm>
      </p:grpSpPr>
      <p:sp>
        <p:nvSpPr>
          <p:cNvPr id="2" name="Title 1"/>
          <p:cNvSpPr>
            <a:spLocks noGrp="1"/>
          </p:cNvSpPr>
          <p:nvPr>
            <p:ph type="title"/>
          </p:nvPr>
        </p:nvSpPr>
        <p:spPr>
          <a:xfrm>
            <a:off x="740664" y="407209"/>
            <a:ext cx="10059452" cy="876300"/>
          </a:xfrm>
        </p:spPr>
        <p:txBody>
          <a:bodyPr>
            <a:noAutofit/>
          </a:bodyPr>
          <a:lstStyle>
            <a:lvl1pPr>
              <a:defRPr sz="3600"/>
            </a:lvl1pPr>
          </a:lstStyle>
          <a:p>
            <a:r>
              <a:rPr lang="en-US" dirty="0"/>
              <a:t>Click to edit Master title style</a:t>
            </a:r>
          </a:p>
        </p:txBody>
      </p:sp>
      <p:sp>
        <p:nvSpPr>
          <p:cNvPr id="12" name="Content Placeholder 2"/>
          <p:cNvSpPr>
            <a:spLocks noGrp="1"/>
          </p:cNvSpPr>
          <p:nvPr>
            <p:ph sz="half" idx="1" hasCustomPrompt="1"/>
          </p:nvPr>
        </p:nvSpPr>
        <p:spPr>
          <a:xfrm>
            <a:off x="740664" y="1420420"/>
            <a:ext cx="5328050" cy="4734318"/>
          </a:xfrm>
          <a:prstGeom prst="rect">
            <a:avLst/>
          </a:prstGeom>
        </p:spPr>
        <p:txBody>
          <a:bodyPr lIns="0" tIns="0" rIns="0" bIns="0">
            <a:noAutofit/>
          </a:bodyPr>
          <a:lstStyle>
            <a:lvl1pPr marL="0" indent="0">
              <a:lnSpc>
                <a:spcPct val="100000"/>
              </a:lnSpc>
              <a:spcBef>
                <a:spcPts val="1000"/>
              </a:spcBef>
              <a:buFontTx/>
              <a:buNone/>
              <a:defRPr sz="2600"/>
            </a:lvl1pPr>
            <a:lvl2pPr marL="342900" indent="-342900">
              <a:lnSpc>
                <a:spcPct val="100000"/>
              </a:lnSpc>
              <a:spcBef>
                <a:spcPts val="1000"/>
              </a:spcBef>
              <a:buClr>
                <a:schemeClr val="accent1"/>
              </a:buClr>
              <a:buFont typeface=".AppleSystemUIFont" charset="-120"/>
              <a:buChar char="&gt;"/>
              <a:tabLst/>
              <a:defRPr sz="2600"/>
            </a:lvl2pPr>
            <a:lvl3pPr marL="685800">
              <a:lnSpc>
                <a:spcPct val="100000"/>
              </a:lnSpc>
              <a:buClr>
                <a:schemeClr val="accent2"/>
              </a:buClr>
              <a:defRPr sz="2400"/>
            </a:lvl3pPr>
            <a:lvl4pPr marL="914400">
              <a:lnSpc>
                <a:spcPct val="100000"/>
              </a:lnSpc>
              <a:buClr>
                <a:schemeClr val="accent2"/>
              </a:buClr>
              <a:defRPr sz="2200"/>
            </a:lvl4pPr>
            <a:lvl5pPr marL="1143000">
              <a:lnSpc>
                <a:spcPct val="100000"/>
              </a:lnSpc>
              <a:buClr>
                <a:schemeClr val="accent2"/>
              </a:buClr>
              <a:defRPr sz="20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Content Placeholder 2"/>
          <p:cNvSpPr>
            <a:spLocks noGrp="1"/>
          </p:cNvSpPr>
          <p:nvPr>
            <p:ph sz="half" idx="10" hasCustomPrompt="1"/>
          </p:nvPr>
        </p:nvSpPr>
        <p:spPr>
          <a:xfrm>
            <a:off x="6477000" y="1420420"/>
            <a:ext cx="5328050" cy="4734318"/>
          </a:xfrm>
          <a:prstGeom prst="rect">
            <a:avLst/>
          </a:prstGeom>
        </p:spPr>
        <p:txBody>
          <a:bodyPr lIns="0" tIns="0" rIns="0" bIns="0">
            <a:noAutofit/>
          </a:bodyPr>
          <a:lstStyle>
            <a:lvl1pPr marL="0" indent="0">
              <a:lnSpc>
                <a:spcPct val="100000"/>
              </a:lnSpc>
              <a:spcBef>
                <a:spcPts val="1000"/>
              </a:spcBef>
              <a:buFontTx/>
              <a:buNone/>
              <a:defRPr sz="2600"/>
            </a:lvl1pPr>
            <a:lvl2pPr marL="342900" indent="-342900">
              <a:lnSpc>
                <a:spcPct val="100000"/>
              </a:lnSpc>
              <a:spcBef>
                <a:spcPts val="1000"/>
              </a:spcBef>
              <a:buClr>
                <a:schemeClr val="accent1"/>
              </a:buClr>
              <a:buFont typeface=".AppleSystemUIFont" charset="-120"/>
              <a:buChar char="&gt;"/>
              <a:tabLst/>
              <a:defRPr sz="2600"/>
            </a:lvl2pPr>
            <a:lvl3pPr marL="685800">
              <a:lnSpc>
                <a:spcPct val="100000"/>
              </a:lnSpc>
              <a:buClr>
                <a:schemeClr val="accent2"/>
              </a:buClr>
              <a:defRPr sz="2400"/>
            </a:lvl3pPr>
            <a:lvl4pPr marL="914400">
              <a:lnSpc>
                <a:spcPct val="100000"/>
              </a:lnSpc>
              <a:buClr>
                <a:schemeClr val="accent2"/>
              </a:buClr>
              <a:defRPr sz="2200"/>
            </a:lvl4pPr>
            <a:lvl5pPr marL="1143000">
              <a:lnSpc>
                <a:spcPct val="100000"/>
              </a:lnSpc>
              <a:buClr>
                <a:schemeClr val="accent2"/>
              </a:buClr>
              <a:defRPr sz="20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TE - Half Text Half Blank">
    <p:spTree>
      <p:nvGrpSpPr>
        <p:cNvPr id="1" name=""/>
        <p:cNvGrpSpPr/>
        <p:nvPr/>
      </p:nvGrpSpPr>
      <p:grpSpPr>
        <a:xfrm>
          <a:off x="0" y="0"/>
          <a:ext cx="0" cy="0"/>
          <a:chOff x="0" y="0"/>
          <a:chExt cx="0" cy="0"/>
        </a:xfrm>
      </p:grpSpPr>
      <p:sp>
        <p:nvSpPr>
          <p:cNvPr id="2" name="Title 1"/>
          <p:cNvSpPr>
            <a:spLocks noGrp="1"/>
          </p:cNvSpPr>
          <p:nvPr>
            <p:ph type="title"/>
          </p:nvPr>
        </p:nvSpPr>
        <p:spPr>
          <a:xfrm>
            <a:off x="740528" y="407209"/>
            <a:ext cx="10059452" cy="876300"/>
          </a:xfrm>
        </p:spPr>
        <p:txBody>
          <a:bodyPr>
            <a:noAutofit/>
          </a:bodyPr>
          <a:lstStyle>
            <a:lvl1pPr>
              <a:defRPr sz="3600"/>
            </a:lvl1pPr>
          </a:lstStyle>
          <a:p>
            <a:r>
              <a:rPr lang="en-US" dirty="0"/>
              <a:t>Click to edit Master title style</a:t>
            </a:r>
          </a:p>
        </p:txBody>
      </p:sp>
      <p:sp>
        <p:nvSpPr>
          <p:cNvPr id="12" name="Content Placeholder 2"/>
          <p:cNvSpPr>
            <a:spLocks noGrp="1"/>
          </p:cNvSpPr>
          <p:nvPr>
            <p:ph sz="half" idx="1" hasCustomPrompt="1"/>
          </p:nvPr>
        </p:nvSpPr>
        <p:spPr>
          <a:xfrm>
            <a:off x="737881" y="1420420"/>
            <a:ext cx="5354944" cy="4734318"/>
          </a:xfrm>
          <a:prstGeom prst="rect">
            <a:avLst/>
          </a:prstGeom>
        </p:spPr>
        <p:txBody>
          <a:bodyPr lIns="0" tIns="0" rIns="0" bIns="0">
            <a:noAutofit/>
          </a:bodyPr>
          <a:lstStyle>
            <a:lvl1pPr marL="0" indent="0">
              <a:lnSpc>
                <a:spcPct val="100000"/>
              </a:lnSpc>
              <a:spcBef>
                <a:spcPts val="1000"/>
              </a:spcBef>
              <a:buFontTx/>
              <a:buNone/>
              <a:defRPr sz="2600"/>
            </a:lvl1pPr>
            <a:lvl2pPr marL="342900" indent="-342900">
              <a:lnSpc>
                <a:spcPct val="100000"/>
              </a:lnSpc>
              <a:spcBef>
                <a:spcPts val="1000"/>
              </a:spcBef>
              <a:buClr>
                <a:schemeClr val="accent1"/>
              </a:buClr>
              <a:buFont typeface=".AppleSystemUIFont" charset="-120"/>
              <a:buChar char="&gt;"/>
              <a:tabLst/>
              <a:defRPr sz="2600"/>
            </a:lvl2pPr>
            <a:lvl3pPr marL="685800">
              <a:lnSpc>
                <a:spcPct val="100000"/>
              </a:lnSpc>
              <a:buClr>
                <a:schemeClr val="accent2"/>
              </a:buClr>
              <a:defRPr sz="2400"/>
            </a:lvl3pPr>
            <a:lvl4pPr marL="914400">
              <a:lnSpc>
                <a:spcPct val="100000"/>
              </a:lnSpc>
              <a:buClr>
                <a:schemeClr val="accent2"/>
              </a:buClr>
              <a:defRPr sz="2200"/>
            </a:lvl4pPr>
            <a:lvl5pPr marL="1143000">
              <a:lnSpc>
                <a:spcPct val="100000"/>
              </a:lnSpc>
              <a:buClr>
                <a:schemeClr val="accent2"/>
              </a:buClr>
              <a:defRPr sz="20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TE - Quote and Text">
    <p:spTree>
      <p:nvGrpSpPr>
        <p:cNvPr id="1" name=""/>
        <p:cNvGrpSpPr/>
        <p:nvPr/>
      </p:nvGrpSpPr>
      <p:grpSpPr>
        <a:xfrm>
          <a:off x="0" y="0"/>
          <a:ext cx="0" cy="0"/>
          <a:chOff x="0" y="0"/>
          <a:chExt cx="0" cy="0"/>
        </a:xfrm>
      </p:grpSpPr>
      <p:sp>
        <p:nvSpPr>
          <p:cNvPr id="2" name="Title 1"/>
          <p:cNvSpPr>
            <a:spLocks noGrp="1"/>
          </p:cNvSpPr>
          <p:nvPr>
            <p:ph type="title"/>
          </p:nvPr>
        </p:nvSpPr>
        <p:spPr>
          <a:xfrm>
            <a:off x="727081" y="407209"/>
            <a:ext cx="10059452" cy="876300"/>
          </a:xfrm>
        </p:spPr>
        <p:txBody>
          <a:bodyPr>
            <a:noAutofit/>
          </a:bodyPr>
          <a:lstStyle>
            <a:lvl1pPr>
              <a:defRPr sz="3600"/>
            </a:lvl1pPr>
          </a:lstStyle>
          <a:p>
            <a:r>
              <a:rPr lang="en-US" dirty="0"/>
              <a:t>Click to edit Master title style</a:t>
            </a:r>
          </a:p>
        </p:txBody>
      </p:sp>
      <p:sp>
        <p:nvSpPr>
          <p:cNvPr id="12" name="Content Placeholder 2"/>
          <p:cNvSpPr>
            <a:spLocks noGrp="1"/>
          </p:cNvSpPr>
          <p:nvPr>
            <p:ph sz="half" idx="1" hasCustomPrompt="1"/>
          </p:nvPr>
        </p:nvSpPr>
        <p:spPr>
          <a:xfrm>
            <a:off x="6470650" y="1420420"/>
            <a:ext cx="5349874" cy="4734318"/>
          </a:xfrm>
          <a:prstGeom prst="rect">
            <a:avLst/>
          </a:prstGeom>
        </p:spPr>
        <p:txBody>
          <a:bodyPr lIns="0" tIns="0" rIns="0" bIns="0">
            <a:noAutofit/>
          </a:bodyPr>
          <a:lstStyle>
            <a:lvl1pPr marL="0" indent="0">
              <a:lnSpc>
                <a:spcPct val="100000"/>
              </a:lnSpc>
              <a:spcBef>
                <a:spcPts val="1000"/>
              </a:spcBef>
              <a:buFontTx/>
              <a:buNone/>
              <a:defRPr sz="2600"/>
            </a:lvl1pPr>
            <a:lvl2pPr marL="342900" indent="-342900">
              <a:lnSpc>
                <a:spcPct val="100000"/>
              </a:lnSpc>
              <a:spcBef>
                <a:spcPts val="1000"/>
              </a:spcBef>
              <a:buClr>
                <a:schemeClr val="accent1"/>
              </a:buClr>
              <a:buFont typeface=".AppleSystemUIFont" charset="-120"/>
              <a:buChar char="&gt;"/>
              <a:tabLst/>
              <a:defRPr sz="2600"/>
            </a:lvl2pPr>
            <a:lvl3pPr marL="685800">
              <a:lnSpc>
                <a:spcPct val="100000"/>
              </a:lnSpc>
              <a:buClr>
                <a:schemeClr val="accent2"/>
              </a:buClr>
              <a:defRPr sz="2400"/>
            </a:lvl3pPr>
            <a:lvl4pPr marL="914400">
              <a:lnSpc>
                <a:spcPct val="100000"/>
              </a:lnSpc>
              <a:buClr>
                <a:schemeClr val="accent2"/>
              </a:buClr>
              <a:defRPr sz="2200"/>
            </a:lvl4pPr>
            <a:lvl5pPr marL="1143000">
              <a:lnSpc>
                <a:spcPct val="100000"/>
              </a:lnSpc>
              <a:buClr>
                <a:schemeClr val="accent2"/>
              </a:buClr>
              <a:defRPr sz="20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Content Placeholder 2"/>
          <p:cNvSpPr>
            <a:spLocks noGrp="1"/>
          </p:cNvSpPr>
          <p:nvPr>
            <p:ph sz="half" idx="10" hasCustomPrompt="1"/>
          </p:nvPr>
        </p:nvSpPr>
        <p:spPr>
          <a:xfrm>
            <a:off x="749300" y="1420420"/>
            <a:ext cx="5343525" cy="4554209"/>
          </a:xfrm>
          <a:prstGeom prst="rect">
            <a:avLst/>
          </a:prstGeom>
        </p:spPr>
        <p:txBody>
          <a:bodyPr lIns="365760" tIns="0" rIns="365760" bIns="0">
            <a:noAutofit/>
          </a:bodyPr>
          <a:lstStyle>
            <a:lvl1pPr marL="0" indent="0">
              <a:lnSpc>
                <a:spcPct val="100000"/>
              </a:lnSpc>
              <a:spcBef>
                <a:spcPts val="1000"/>
              </a:spcBef>
              <a:buFontTx/>
              <a:buNone/>
              <a:defRPr sz="2600"/>
            </a:lvl1pPr>
            <a:lvl2pPr marL="342900" indent="-342900" algn="l">
              <a:lnSpc>
                <a:spcPct val="100000"/>
              </a:lnSpc>
              <a:spcBef>
                <a:spcPts val="1000"/>
              </a:spcBef>
              <a:buClr>
                <a:schemeClr val="accent1"/>
              </a:buClr>
              <a:buFont typeface=".AppleSystemUIFont" charset="-120"/>
              <a:buChar char="–"/>
              <a:tabLst/>
              <a:defRPr sz="2600">
                <a:solidFill>
                  <a:schemeClr val="accent1"/>
                </a:solidFill>
              </a:defRPr>
            </a:lvl2pPr>
            <a:lvl3pPr marL="685800">
              <a:lnSpc>
                <a:spcPct val="100000"/>
              </a:lnSpc>
              <a:buClr>
                <a:schemeClr val="accent2"/>
              </a:buClr>
              <a:defRPr sz="2400"/>
            </a:lvl3pPr>
            <a:lvl4pPr marL="914400">
              <a:lnSpc>
                <a:spcPct val="100000"/>
              </a:lnSpc>
              <a:buClr>
                <a:schemeClr val="accent2"/>
              </a:buClr>
              <a:defRPr sz="2200"/>
            </a:lvl4pPr>
            <a:lvl5pPr marL="1143000">
              <a:lnSpc>
                <a:spcPct val="100000"/>
              </a:lnSpc>
              <a:buClr>
                <a:schemeClr val="accent2"/>
              </a:buClr>
              <a:defRPr sz="2000"/>
            </a:lvl5pPr>
          </a:lstStyle>
          <a:p>
            <a:pPr lvl="0"/>
            <a:r>
              <a:rPr lang="en-US" dirty="0"/>
              <a:t>Edit Master text styles</a:t>
            </a:r>
          </a:p>
          <a:p>
            <a:pPr lvl="1"/>
            <a:r>
              <a:rPr lang="en-US" dirty="0"/>
              <a:t>Second level</a:t>
            </a: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TE - Text Callout and Text">
    <p:spTree>
      <p:nvGrpSpPr>
        <p:cNvPr id="1" name=""/>
        <p:cNvGrpSpPr/>
        <p:nvPr/>
      </p:nvGrpSpPr>
      <p:grpSpPr>
        <a:xfrm>
          <a:off x="0" y="0"/>
          <a:ext cx="0" cy="0"/>
          <a:chOff x="0" y="0"/>
          <a:chExt cx="0" cy="0"/>
        </a:xfrm>
      </p:grpSpPr>
      <p:sp>
        <p:nvSpPr>
          <p:cNvPr id="12" name="Content Placeholder 2"/>
          <p:cNvSpPr>
            <a:spLocks noGrp="1"/>
          </p:cNvSpPr>
          <p:nvPr>
            <p:ph sz="half" idx="1" hasCustomPrompt="1"/>
          </p:nvPr>
        </p:nvSpPr>
        <p:spPr>
          <a:xfrm>
            <a:off x="764775" y="752167"/>
            <a:ext cx="4603638" cy="5314080"/>
          </a:xfrm>
          <a:prstGeom prst="rect">
            <a:avLst/>
          </a:prstGeom>
        </p:spPr>
        <p:txBody>
          <a:bodyPr lIns="0" tIns="0" rIns="0" bIns="0" anchor="ctr" anchorCtr="0">
            <a:noAutofit/>
          </a:bodyPr>
          <a:lstStyle>
            <a:lvl1pPr marL="0" indent="0" algn="ctr">
              <a:lnSpc>
                <a:spcPct val="100000"/>
              </a:lnSpc>
              <a:spcBef>
                <a:spcPts val="1000"/>
              </a:spcBef>
              <a:buFontTx/>
              <a:buNone/>
              <a:defRPr sz="4600">
                <a:solidFill>
                  <a:schemeClr val="tx2"/>
                </a:solidFill>
              </a:defRPr>
            </a:lvl1pPr>
            <a:lvl2pPr marL="0" indent="0" algn="ctr">
              <a:lnSpc>
                <a:spcPct val="100000"/>
              </a:lnSpc>
              <a:spcBef>
                <a:spcPts val="1000"/>
              </a:spcBef>
              <a:buClr>
                <a:schemeClr val="accent1"/>
              </a:buClr>
              <a:buFontTx/>
              <a:buNone/>
              <a:tabLst/>
              <a:defRPr sz="2600">
                <a:solidFill>
                  <a:schemeClr val="accent2"/>
                </a:solidFill>
              </a:defRPr>
            </a:lvl2pPr>
            <a:lvl3pPr marL="685800">
              <a:lnSpc>
                <a:spcPct val="100000"/>
              </a:lnSpc>
              <a:buClr>
                <a:schemeClr val="accent2"/>
              </a:buClr>
              <a:defRPr sz="2200"/>
            </a:lvl3pPr>
            <a:lvl4pPr marL="914400">
              <a:lnSpc>
                <a:spcPct val="100000"/>
              </a:lnSpc>
              <a:buClr>
                <a:schemeClr val="accent2"/>
              </a:buClr>
              <a:defRPr sz="2000"/>
            </a:lvl4pPr>
            <a:lvl5pPr marL="1143000">
              <a:lnSpc>
                <a:spcPct val="100000"/>
              </a:lnSpc>
              <a:buClr>
                <a:schemeClr val="accent2"/>
              </a:buClr>
              <a:defRPr/>
            </a:lvl5pPr>
          </a:lstStyle>
          <a:p>
            <a:pPr lvl="0"/>
            <a:r>
              <a:rPr lang="en-US" dirty="0"/>
              <a:t>Edit Master text styles</a:t>
            </a:r>
          </a:p>
          <a:p>
            <a:pPr lvl="1"/>
            <a:r>
              <a:rPr lang="en-US" dirty="0"/>
              <a:t>Second level</a:t>
            </a:r>
          </a:p>
        </p:txBody>
      </p:sp>
      <p:sp>
        <p:nvSpPr>
          <p:cNvPr id="7" name="Content Placeholder 2"/>
          <p:cNvSpPr>
            <a:spLocks noGrp="1"/>
          </p:cNvSpPr>
          <p:nvPr>
            <p:ph sz="half" idx="10" hasCustomPrompt="1"/>
          </p:nvPr>
        </p:nvSpPr>
        <p:spPr>
          <a:xfrm>
            <a:off x="5733230" y="771491"/>
            <a:ext cx="5349874" cy="5304844"/>
          </a:xfrm>
          <a:prstGeom prst="rect">
            <a:avLst/>
          </a:prstGeom>
        </p:spPr>
        <p:txBody>
          <a:bodyPr lIns="0" tIns="0" rIns="0" bIns="0">
            <a:noAutofit/>
          </a:bodyPr>
          <a:lstStyle>
            <a:lvl1pPr marL="0" indent="0">
              <a:lnSpc>
                <a:spcPct val="100000"/>
              </a:lnSpc>
              <a:spcBef>
                <a:spcPts val="1000"/>
              </a:spcBef>
              <a:buFontTx/>
              <a:buNone/>
              <a:defRPr sz="2600"/>
            </a:lvl1pPr>
            <a:lvl2pPr marL="342900" indent="-342900">
              <a:lnSpc>
                <a:spcPct val="100000"/>
              </a:lnSpc>
              <a:spcBef>
                <a:spcPts val="1000"/>
              </a:spcBef>
              <a:buClr>
                <a:schemeClr val="accent1"/>
              </a:buClr>
              <a:buFont typeface=".AppleSystemUIFont" charset="-120"/>
              <a:buChar char="&gt;"/>
              <a:tabLst/>
              <a:defRPr sz="2600"/>
            </a:lvl2pPr>
            <a:lvl3pPr marL="685800">
              <a:lnSpc>
                <a:spcPct val="100000"/>
              </a:lnSpc>
              <a:buClr>
                <a:schemeClr val="accent2"/>
              </a:buClr>
              <a:defRPr sz="2400"/>
            </a:lvl3pPr>
            <a:lvl4pPr marL="914400">
              <a:lnSpc>
                <a:spcPct val="100000"/>
              </a:lnSpc>
              <a:buClr>
                <a:schemeClr val="accent2"/>
              </a:buClr>
              <a:defRPr sz="2200"/>
            </a:lvl4pPr>
            <a:lvl5pPr marL="1143000">
              <a:lnSpc>
                <a:spcPct val="100000"/>
              </a:lnSpc>
              <a:buClr>
                <a:schemeClr val="accent2"/>
              </a:buClr>
              <a:defRPr sz="20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TE - Boxed Text Callout and Text">
    <p:spTree>
      <p:nvGrpSpPr>
        <p:cNvPr id="1" name=""/>
        <p:cNvGrpSpPr/>
        <p:nvPr/>
      </p:nvGrpSpPr>
      <p:grpSpPr>
        <a:xfrm>
          <a:off x="0" y="0"/>
          <a:ext cx="0" cy="0"/>
          <a:chOff x="0" y="0"/>
          <a:chExt cx="0" cy="0"/>
        </a:xfrm>
      </p:grpSpPr>
      <p:sp>
        <p:nvSpPr>
          <p:cNvPr id="2" name="Title 1"/>
          <p:cNvSpPr>
            <a:spLocks noGrp="1"/>
          </p:cNvSpPr>
          <p:nvPr>
            <p:ph type="title"/>
          </p:nvPr>
        </p:nvSpPr>
        <p:spPr>
          <a:xfrm>
            <a:off x="740664" y="407209"/>
            <a:ext cx="10059452" cy="876300"/>
          </a:xfrm>
        </p:spPr>
        <p:txBody>
          <a:bodyPr>
            <a:noAutofit/>
          </a:bodyPr>
          <a:lstStyle>
            <a:lvl1pPr>
              <a:defRPr sz="3600" b="1" i="0" spc="-60" baseline="0">
                <a:latin typeface="Open Sans SemiBold" charset="0"/>
                <a:ea typeface="Open Sans SemiBold" charset="0"/>
                <a:cs typeface="Open Sans SemiBold" charset="0"/>
              </a:defRPr>
            </a:lvl1pPr>
          </a:lstStyle>
          <a:p>
            <a:r>
              <a:rPr lang="en-US" dirty="0"/>
              <a:t>Click to edit Master title style</a:t>
            </a:r>
          </a:p>
        </p:txBody>
      </p:sp>
      <p:sp>
        <p:nvSpPr>
          <p:cNvPr id="12" name="Content Placeholder 2"/>
          <p:cNvSpPr>
            <a:spLocks noGrp="1"/>
          </p:cNvSpPr>
          <p:nvPr>
            <p:ph sz="half" idx="1" hasCustomPrompt="1"/>
          </p:nvPr>
        </p:nvSpPr>
        <p:spPr>
          <a:xfrm>
            <a:off x="4565649" y="1478280"/>
            <a:ext cx="7254875" cy="3916680"/>
          </a:xfrm>
          <a:prstGeom prst="rect">
            <a:avLst/>
          </a:prstGeom>
        </p:spPr>
        <p:txBody>
          <a:bodyPr lIns="0" tIns="0" rIns="0" bIns="0" anchor="t" anchorCtr="0">
            <a:noAutofit/>
          </a:bodyPr>
          <a:lstStyle>
            <a:lvl1pPr marL="0" indent="0">
              <a:lnSpc>
                <a:spcPct val="100000"/>
              </a:lnSpc>
              <a:spcBef>
                <a:spcPts val="1000"/>
              </a:spcBef>
              <a:buFontTx/>
              <a:buNone/>
              <a:defRPr sz="2600"/>
            </a:lvl1pPr>
            <a:lvl2pPr marL="342900" indent="-342900">
              <a:lnSpc>
                <a:spcPct val="100000"/>
              </a:lnSpc>
              <a:spcBef>
                <a:spcPts val="1000"/>
              </a:spcBef>
              <a:buClr>
                <a:schemeClr val="accent1"/>
              </a:buClr>
              <a:buFont typeface=".AppleSystemUIFont" charset="-120"/>
              <a:buChar char="&gt;"/>
              <a:tabLst/>
              <a:defRPr sz="2600"/>
            </a:lvl2pPr>
            <a:lvl3pPr marL="685800">
              <a:lnSpc>
                <a:spcPct val="100000"/>
              </a:lnSpc>
              <a:buClr>
                <a:schemeClr val="accent2"/>
              </a:buClr>
              <a:defRPr sz="2400"/>
            </a:lvl3pPr>
            <a:lvl4pPr marL="914400">
              <a:lnSpc>
                <a:spcPct val="100000"/>
              </a:lnSpc>
              <a:buClr>
                <a:schemeClr val="accent2"/>
              </a:buClr>
              <a:defRPr sz="2200"/>
            </a:lvl4pPr>
            <a:lvl5pPr marL="1143000">
              <a:lnSpc>
                <a:spcPct val="100000"/>
              </a:lnSpc>
              <a:buClr>
                <a:schemeClr val="accent2"/>
              </a:buClr>
              <a:defRPr sz="20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Rounded Rectangle 3"/>
          <p:cNvSpPr/>
          <p:nvPr userDrawn="1"/>
        </p:nvSpPr>
        <p:spPr>
          <a:xfrm>
            <a:off x="742952" y="1479885"/>
            <a:ext cx="3429634" cy="3341906"/>
          </a:xfrm>
          <a:prstGeom prst="roundRect">
            <a:avLst>
              <a:gd name="adj" fmla="val 5220"/>
            </a:avLst>
          </a:prstGeom>
          <a:solidFill>
            <a:schemeClr val="bg1"/>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ctr" defTabSz="457200" rtl="0" eaLnBrk="1" fontAlgn="auto" latinLnBrk="0" hangingPunct="1">
              <a:lnSpc>
                <a:spcPct val="100000"/>
              </a:lnSpc>
              <a:spcBef>
                <a:spcPts val="0"/>
              </a:spcBef>
              <a:spcAft>
                <a:spcPts val="0"/>
              </a:spcAft>
              <a:buClrTx/>
              <a:buSzTx/>
              <a:buFontTx/>
              <a:buNone/>
              <a:tabLst/>
              <a:defRPr/>
            </a:pPr>
            <a:endParaRPr lang="en-US" sz="1400" dirty="0">
              <a:latin typeface="Open Sans" charset="0"/>
              <a:ea typeface="Open Sans" charset="0"/>
              <a:cs typeface="Open Sans" charset="0"/>
            </a:endParaRPr>
          </a:p>
        </p:txBody>
      </p:sp>
      <p:sp>
        <p:nvSpPr>
          <p:cNvPr id="5" name="Text Placeholder 5"/>
          <p:cNvSpPr>
            <a:spLocks noGrp="1"/>
          </p:cNvSpPr>
          <p:nvPr>
            <p:ph type="body" sz="quarter" idx="10"/>
          </p:nvPr>
        </p:nvSpPr>
        <p:spPr>
          <a:xfrm>
            <a:off x="1046165" y="1768644"/>
            <a:ext cx="2823209" cy="2761004"/>
          </a:xfrm>
          <a:prstGeom prst="rect">
            <a:avLst/>
          </a:prstGeom>
        </p:spPr>
        <p:txBody>
          <a:bodyPr lIns="0" tIns="0" rIns="0" bIns="0" anchor="ctr" anchorCtr="0">
            <a:noAutofit/>
          </a:bodyPr>
          <a:lstStyle>
            <a:lvl1pPr marL="0" indent="0" algn="ctr">
              <a:buFontTx/>
              <a:buNone/>
              <a:defRPr sz="4000">
                <a:solidFill>
                  <a:schemeClr val="accent1"/>
                </a:solidFill>
              </a:defRPr>
            </a:lvl1pPr>
          </a:lstStyle>
          <a:p>
            <a:pPr lvl="0"/>
            <a:r>
              <a:rPr lang="en-US" dirty="0"/>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TE - Three Boxes Filled">
    <p:spTree>
      <p:nvGrpSpPr>
        <p:cNvPr id="1" name=""/>
        <p:cNvGrpSpPr/>
        <p:nvPr/>
      </p:nvGrpSpPr>
      <p:grpSpPr>
        <a:xfrm>
          <a:off x="0" y="0"/>
          <a:ext cx="0" cy="0"/>
          <a:chOff x="0" y="0"/>
          <a:chExt cx="0" cy="0"/>
        </a:xfrm>
      </p:grpSpPr>
      <p:sp>
        <p:nvSpPr>
          <p:cNvPr id="2" name="Title 1"/>
          <p:cNvSpPr>
            <a:spLocks noGrp="1"/>
          </p:cNvSpPr>
          <p:nvPr>
            <p:ph type="title"/>
          </p:nvPr>
        </p:nvSpPr>
        <p:spPr>
          <a:xfrm>
            <a:off x="740664" y="407209"/>
            <a:ext cx="10059452" cy="876300"/>
          </a:xfrm>
        </p:spPr>
        <p:txBody>
          <a:bodyPr>
            <a:noAutofit/>
          </a:bodyPr>
          <a:lstStyle>
            <a:lvl1pPr>
              <a:defRPr sz="3600" b="1" i="0" spc="-60" baseline="0">
                <a:latin typeface="Open Sans SemiBold" charset="0"/>
                <a:ea typeface="Open Sans SemiBold" charset="0"/>
                <a:cs typeface="Open Sans SemiBold" charset="0"/>
              </a:defRPr>
            </a:lvl1pPr>
          </a:lstStyle>
          <a:p>
            <a:r>
              <a:rPr lang="en-US" dirty="0"/>
              <a:t>Click to edit Master title style</a:t>
            </a:r>
          </a:p>
        </p:txBody>
      </p:sp>
      <p:sp>
        <p:nvSpPr>
          <p:cNvPr id="4" name="Rounded Rectangle 3"/>
          <p:cNvSpPr/>
          <p:nvPr userDrawn="1"/>
        </p:nvSpPr>
        <p:spPr>
          <a:xfrm>
            <a:off x="742952" y="1479884"/>
            <a:ext cx="3429634" cy="3838875"/>
          </a:xfrm>
          <a:prstGeom prst="roundRect">
            <a:avLst>
              <a:gd name="adj" fmla="val 522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ctr" defTabSz="457200" rtl="0" eaLnBrk="1" fontAlgn="auto" latinLnBrk="0" hangingPunct="1">
              <a:lnSpc>
                <a:spcPct val="100000"/>
              </a:lnSpc>
              <a:spcBef>
                <a:spcPts val="0"/>
              </a:spcBef>
              <a:spcAft>
                <a:spcPts val="0"/>
              </a:spcAft>
              <a:buClrTx/>
              <a:buSzTx/>
              <a:buFontTx/>
              <a:buNone/>
              <a:tabLst/>
              <a:defRPr/>
            </a:pPr>
            <a:endParaRPr lang="en-US" sz="1400" dirty="0">
              <a:latin typeface="Open Sans" charset="0"/>
              <a:ea typeface="Open Sans" charset="0"/>
              <a:cs typeface="Open Sans" charset="0"/>
            </a:endParaRPr>
          </a:p>
        </p:txBody>
      </p:sp>
      <p:sp>
        <p:nvSpPr>
          <p:cNvPr id="5" name="Text Placeholder 5"/>
          <p:cNvSpPr>
            <a:spLocks noGrp="1"/>
          </p:cNvSpPr>
          <p:nvPr>
            <p:ph type="body" sz="quarter" idx="10"/>
          </p:nvPr>
        </p:nvSpPr>
        <p:spPr bwMode="white">
          <a:xfrm>
            <a:off x="1046165" y="1768644"/>
            <a:ext cx="2823209" cy="3260556"/>
          </a:xfrm>
          <a:prstGeom prst="rect">
            <a:avLst/>
          </a:prstGeom>
        </p:spPr>
        <p:txBody>
          <a:bodyPr lIns="0" tIns="0" rIns="0" bIns="0" anchor="ctr" anchorCtr="0">
            <a:noAutofit/>
          </a:bodyPr>
          <a:lstStyle>
            <a:lvl1pPr marL="0" indent="0" algn="ctr">
              <a:buFontTx/>
              <a:buNone/>
              <a:defRPr sz="3600">
                <a:solidFill>
                  <a:schemeClr val="bg1"/>
                </a:solidFill>
              </a:defRPr>
            </a:lvl1pPr>
          </a:lstStyle>
          <a:p>
            <a:pPr lvl="0"/>
            <a:r>
              <a:rPr lang="en-US" dirty="0"/>
              <a:t>Click to edit Master text styles</a:t>
            </a:r>
          </a:p>
        </p:txBody>
      </p:sp>
      <p:sp>
        <p:nvSpPr>
          <p:cNvPr id="6" name="Rounded Rectangle 5"/>
          <p:cNvSpPr/>
          <p:nvPr userDrawn="1"/>
        </p:nvSpPr>
        <p:spPr>
          <a:xfrm>
            <a:off x="4573587" y="1479884"/>
            <a:ext cx="3429634" cy="3838875"/>
          </a:xfrm>
          <a:prstGeom prst="roundRect">
            <a:avLst>
              <a:gd name="adj" fmla="val 522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ctr" defTabSz="457200" rtl="0" eaLnBrk="1" fontAlgn="auto" latinLnBrk="0" hangingPunct="1">
              <a:lnSpc>
                <a:spcPct val="100000"/>
              </a:lnSpc>
              <a:spcBef>
                <a:spcPts val="0"/>
              </a:spcBef>
              <a:spcAft>
                <a:spcPts val="0"/>
              </a:spcAft>
              <a:buClrTx/>
              <a:buSzTx/>
              <a:buFontTx/>
              <a:buNone/>
              <a:tabLst/>
              <a:defRPr/>
            </a:pPr>
            <a:endParaRPr lang="en-US" sz="1400" dirty="0">
              <a:latin typeface="Open Sans" charset="0"/>
              <a:ea typeface="Open Sans" charset="0"/>
              <a:cs typeface="Open Sans" charset="0"/>
            </a:endParaRPr>
          </a:p>
        </p:txBody>
      </p:sp>
      <p:sp>
        <p:nvSpPr>
          <p:cNvPr id="7" name="Text Placeholder 5"/>
          <p:cNvSpPr>
            <a:spLocks noGrp="1"/>
          </p:cNvSpPr>
          <p:nvPr>
            <p:ph type="body" sz="quarter" idx="11"/>
          </p:nvPr>
        </p:nvSpPr>
        <p:spPr bwMode="white">
          <a:xfrm>
            <a:off x="4876800" y="1768644"/>
            <a:ext cx="2823209" cy="3260556"/>
          </a:xfrm>
          <a:prstGeom prst="rect">
            <a:avLst/>
          </a:prstGeom>
        </p:spPr>
        <p:txBody>
          <a:bodyPr lIns="0" tIns="0" rIns="0" bIns="0" anchor="ctr" anchorCtr="0">
            <a:noAutofit/>
          </a:bodyPr>
          <a:lstStyle>
            <a:lvl1pPr marL="0" indent="0" algn="ctr">
              <a:buFontTx/>
              <a:buNone/>
              <a:defRPr sz="3600">
                <a:solidFill>
                  <a:schemeClr val="bg1"/>
                </a:solidFill>
              </a:defRPr>
            </a:lvl1pPr>
          </a:lstStyle>
          <a:p>
            <a:pPr lvl="0"/>
            <a:r>
              <a:rPr lang="en-US" dirty="0"/>
              <a:t>Click to edit Master text styles</a:t>
            </a:r>
          </a:p>
        </p:txBody>
      </p:sp>
      <p:sp>
        <p:nvSpPr>
          <p:cNvPr id="8" name="Rounded Rectangle 7"/>
          <p:cNvSpPr/>
          <p:nvPr userDrawn="1"/>
        </p:nvSpPr>
        <p:spPr>
          <a:xfrm>
            <a:off x="8383587" y="1479884"/>
            <a:ext cx="3429634" cy="3838875"/>
          </a:xfrm>
          <a:prstGeom prst="roundRect">
            <a:avLst>
              <a:gd name="adj" fmla="val 5220"/>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ctr" defTabSz="457200" rtl="0" eaLnBrk="1" fontAlgn="auto" latinLnBrk="0" hangingPunct="1">
              <a:lnSpc>
                <a:spcPct val="100000"/>
              </a:lnSpc>
              <a:spcBef>
                <a:spcPts val="0"/>
              </a:spcBef>
              <a:spcAft>
                <a:spcPts val="0"/>
              </a:spcAft>
              <a:buClrTx/>
              <a:buSzTx/>
              <a:buFontTx/>
              <a:buNone/>
              <a:tabLst/>
              <a:defRPr/>
            </a:pPr>
            <a:endParaRPr lang="en-US" sz="1400" dirty="0">
              <a:ln>
                <a:solidFill>
                  <a:schemeClr val="bg1"/>
                </a:solidFill>
              </a:ln>
              <a:solidFill>
                <a:schemeClr val="tx2"/>
              </a:solidFill>
              <a:latin typeface="Open Sans" charset="0"/>
              <a:ea typeface="Open Sans" charset="0"/>
              <a:cs typeface="Open Sans" charset="0"/>
            </a:endParaRPr>
          </a:p>
        </p:txBody>
      </p:sp>
      <p:sp>
        <p:nvSpPr>
          <p:cNvPr id="9" name="Text Placeholder 5"/>
          <p:cNvSpPr>
            <a:spLocks noGrp="1"/>
          </p:cNvSpPr>
          <p:nvPr>
            <p:ph type="body" sz="quarter" idx="12"/>
          </p:nvPr>
        </p:nvSpPr>
        <p:spPr bwMode="white">
          <a:xfrm>
            <a:off x="8686800" y="1768644"/>
            <a:ext cx="2823209" cy="3260556"/>
          </a:xfrm>
          <a:prstGeom prst="rect">
            <a:avLst/>
          </a:prstGeom>
        </p:spPr>
        <p:txBody>
          <a:bodyPr lIns="0" tIns="0" rIns="0" bIns="0" anchor="ctr" anchorCtr="0">
            <a:noAutofit/>
          </a:bodyPr>
          <a:lstStyle>
            <a:lvl1pPr marL="0" indent="0" algn="ctr">
              <a:buFontTx/>
              <a:buNone/>
              <a:defRPr sz="3600">
                <a:solidFill>
                  <a:schemeClr val="bg1"/>
                </a:solidFill>
              </a:defRPr>
            </a:lvl1pPr>
          </a:lstStyle>
          <a:p>
            <a:pPr lvl="0"/>
            <a:r>
              <a:rPr lang="en-US" dirty="0"/>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9.xml"/><Relationship Id="rId3" Type="http://schemas.openxmlformats.org/officeDocument/2006/relationships/slideLayout" Target="../slideLayouts/slideLayout4.xml"/><Relationship Id="rId7" Type="http://schemas.openxmlformats.org/officeDocument/2006/relationships/slideLayout" Target="../slideLayouts/slideLayout8.xml"/><Relationship Id="rId2" Type="http://schemas.openxmlformats.org/officeDocument/2006/relationships/slideLayout" Target="../slideLayouts/slideLayout3.xml"/><Relationship Id="rId1" Type="http://schemas.openxmlformats.org/officeDocument/2006/relationships/slideLayout" Target="../slideLayouts/slideLayout2.xml"/><Relationship Id="rId6" Type="http://schemas.openxmlformats.org/officeDocument/2006/relationships/slideLayout" Target="../slideLayouts/slideLayout7.xml"/><Relationship Id="rId11" Type="http://schemas.openxmlformats.org/officeDocument/2006/relationships/image" Target="../media/image3.png"/><Relationship Id="rId5" Type="http://schemas.openxmlformats.org/officeDocument/2006/relationships/slideLayout" Target="../slideLayouts/slideLayout6.xml"/><Relationship Id="rId10" Type="http://schemas.openxmlformats.org/officeDocument/2006/relationships/theme" Target="../theme/theme2.xml"/><Relationship Id="rId4" Type="http://schemas.openxmlformats.org/officeDocument/2006/relationships/slideLayout" Target="../slideLayouts/slideLayout5.xml"/><Relationship Id="rId9"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38179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60853740"/>
      </p:ext>
    </p:extLst>
  </p:cSld>
  <p:clrMap bg1="lt1" tx1="dk1" bg2="lt2" tx2="dk2" accent1="accent1" accent2="accent2" accent3="accent3" accent4="accent4" accent5="accent5" accent6="accent6" hlink="hlink" folHlink="folHlink"/>
  <p:sldLayoutIdLst>
    <p:sldLayoutId id="2147483749" r:id="rId1"/>
  </p:sldLayoutIdLst>
  <p:txStyles>
    <p:titleStyle>
      <a:lvl1pPr algn="l" defTabSz="914400" rtl="0" eaLnBrk="1" latinLnBrk="0" hangingPunct="1">
        <a:lnSpc>
          <a:spcPct val="90000"/>
        </a:lnSpc>
        <a:spcBef>
          <a:spcPct val="0"/>
        </a:spcBef>
        <a:buNone/>
        <a:defRPr sz="4400" kern="1200">
          <a:solidFill>
            <a:schemeClr val="tx1"/>
          </a:solidFill>
          <a:latin typeface="Open Sans"/>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Open Sans"/>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Open Sans"/>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Open Sans"/>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838" userDrawn="1">
          <p15:clr>
            <a:srgbClr val="F26B43"/>
          </p15:clr>
        </p15:guide>
        <p15:guide id="2" pos="236" userDrawn="1">
          <p15:clr>
            <a:srgbClr val="F26B43"/>
          </p15:clr>
        </p15:guide>
        <p15:guide id="3" orient="horz" pos="2160">
          <p15:clr>
            <a:srgbClr val="F26B43"/>
          </p15:clr>
        </p15:guide>
        <p15:guide id="4" orient="horz" pos="264">
          <p15:clr>
            <a:srgbClr val="F26B43"/>
          </p15:clr>
        </p15:guide>
        <p15:guide id="5" pos="7450" userDrawn="1">
          <p15:clr>
            <a:srgbClr val="F26B43"/>
          </p15:clr>
        </p15:guide>
        <p15:guide id="6" orient="horz" pos="4056">
          <p15:clr>
            <a:srgbClr val="F26B43"/>
          </p15:clr>
        </p15:guide>
        <p15:guide id="7" pos="2722" userDrawn="1">
          <p15:clr>
            <a:srgbClr val="F26B43"/>
          </p15:clr>
        </p15:guide>
        <p15:guide id="8" pos="3718" userDrawn="1">
          <p15:clr>
            <a:srgbClr val="F26B43"/>
          </p15:clr>
        </p15:guide>
        <p15:guide id="13" pos="3958" userDrawn="1">
          <p15:clr>
            <a:srgbClr val="F26B43"/>
          </p15:clr>
        </p15:guide>
        <p15:guide id="14" pos="2484" userDrawn="1">
          <p15:clr>
            <a:srgbClr val="F26B43"/>
          </p15:clr>
        </p15:guide>
        <p15:guide id="15" pos="4968" userDrawn="1">
          <p15:clr>
            <a:srgbClr val="F26B43"/>
          </p15:clr>
        </p15:guide>
        <p15:guide id="16" pos="5204"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40664" y="407209"/>
            <a:ext cx="10081127" cy="876300"/>
          </a:xfrm>
          <a:prstGeom prst="rect">
            <a:avLst/>
          </a:prstGeom>
        </p:spPr>
        <p:txBody>
          <a:bodyPr vert="horz" lIns="0" tIns="0" rIns="0" bIns="0" rtlCol="0" anchor="b" anchorCtr="0">
            <a:noAutofit/>
          </a:bodyPr>
          <a:lstStyle/>
          <a:p>
            <a:r>
              <a:rPr lang="en-US" dirty="0"/>
              <a:t>Click to edit Master title style</a:t>
            </a:r>
          </a:p>
        </p:txBody>
      </p:sp>
      <p:sp>
        <p:nvSpPr>
          <p:cNvPr id="6" name="Rectangle 5"/>
          <p:cNvSpPr/>
          <p:nvPr userDrawn="1"/>
        </p:nvSpPr>
        <p:spPr>
          <a:xfrm>
            <a:off x="0" y="0"/>
            <a:ext cx="374904"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p:cNvPicPr>
            <a:picLocks noChangeAspect="1"/>
          </p:cNvPicPr>
          <p:nvPr userDrawn="1"/>
        </p:nvPicPr>
        <p:blipFill>
          <a:blip r:embed="rId11">
            <a:extLst>
              <a:ext uri="{28A0092B-C50C-407E-A947-70E740481C1C}">
                <a14:useLocalDpi xmlns:a14="http://schemas.microsoft.com/office/drawing/2010/main" val="0"/>
              </a:ext>
            </a:extLst>
          </a:blip>
          <a:stretch>
            <a:fillRect/>
          </a:stretch>
        </p:blipFill>
        <p:spPr>
          <a:xfrm>
            <a:off x="11063557" y="209405"/>
            <a:ext cx="755278" cy="962170"/>
          </a:xfrm>
          <a:prstGeom prst="rect">
            <a:avLst/>
          </a:prstGeom>
        </p:spPr>
      </p:pic>
      <p:sp>
        <p:nvSpPr>
          <p:cNvPr id="10" name="Footer Placeholder 4"/>
          <p:cNvSpPr txBox="1">
            <a:spLocks/>
          </p:cNvSpPr>
          <p:nvPr userDrawn="1"/>
        </p:nvSpPr>
        <p:spPr>
          <a:xfrm>
            <a:off x="5615582" y="6511896"/>
            <a:ext cx="5903232" cy="292608"/>
          </a:xfrm>
          <a:prstGeom prst="rect">
            <a:avLst/>
          </a:prstGeom>
        </p:spPr>
        <p:txBody>
          <a:bodyPr vert="horz" lIns="0" tIns="0" rIns="0" bIns="0" rtlCol="0" anchor="ctr"/>
          <a:lstStyle>
            <a:defPPr>
              <a:defRPr lang="en-US"/>
            </a:defPPr>
            <a:lvl1pPr marL="0" algn="l" defTabSz="914400" rtl="0" eaLnBrk="1" latinLnBrk="0" hangingPunct="1">
              <a:defRPr sz="9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sz="900" kern="1200" dirty="0">
                <a:solidFill>
                  <a:schemeClr val="tx1"/>
                </a:solidFill>
                <a:effectLst/>
                <a:latin typeface="Open Sans" charset="0"/>
                <a:ea typeface="Open Sans" charset="0"/>
                <a:cs typeface="Open Sans" charset="0"/>
              </a:rPr>
              <a:t>Copyright © Texas Education Agency, 2017. All rights reserved.</a:t>
            </a:r>
          </a:p>
        </p:txBody>
      </p:sp>
      <p:sp>
        <p:nvSpPr>
          <p:cNvPr id="12" name="Slide Number Placeholder 5"/>
          <p:cNvSpPr txBox="1">
            <a:spLocks/>
          </p:cNvSpPr>
          <p:nvPr userDrawn="1"/>
        </p:nvSpPr>
        <p:spPr bwMode="white">
          <a:xfrm>
            <a:off x="11439643" y="6516860"/>
            <a:ext cx="385100" cy="293058"/>
          </a:xfrm>
          <a:prstGeom prst="rect">
            <a:avLst/>
          </a:prstGeom>
        </p:spPr>
        <p:txBody>
          <a:bodyPr vert="horz" lIns="0" tIns="0" rIns="0" bIns="0" rtlCol="0" anchor="ctr"/>
          <a:lstStyle>
            <a:defPPr>
              <a:defRPr lang="en-US"/>
            </a:defPPr>
            <a:lvl1pPr marL="0" algn="ctr" defTabSz="914400" rtl="0" eaLnBrk="1" latinLnBrk="0" hangingPunct="1">
              <a:defRPr sz="9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E608A8CB-4E2C-4D2E-96BC-30A48E4C4EB8}" type="slidenum">
              <a:rPr lang="en-US" sz="1050" b="1" i="0" smtClean="0">
                <a:solidFill>
                  <a:srgbClr val="C00000"/>
                </a:solidFill>
                <a:latin typeface="Open Sans SemiBold" charset="0"/>
                <a:ea typeface="Open Sans SemiBold" charset="0"/>
                <a:cs typeface="Open Sans SemiBold" charset="0"/>
              </a:rPr>
              <a:pPr algn="r"/>
              <a:t>‹#›</a:t>
            </a:fld>
            <a:endParaRPr lang="en-US" sz="1050" b="1" i="0" dirty="0">
              <a:solidFill>
                <a:srgbClr val="C00000"/>
              </a:solidFill>
              <a:latin typeface="Open Sans SemiBold" charset="0"/>
              <a:ea typeface="Open Sans SemiBold" charset="0"/>
              <a:cs typeface="Open Sans SemiBold" charset="0"/>
            </a:endParaRPr>
          </a:p>
        </p:txBody>
      </p:sp>
    </p:spTree>
    <p:extLst>
      <p:ext uri="{BB962C8B-B14F-4D97-AF65-F5344CB8AC3E}">
        <p14:creationId xmlns:p14="http://schemas.microsoft.com/office/powerpoint/2010/main" val="132817940"/>
      </p:ext>
    </p:extLst>
  </p:cSld>
  <p:clrMap bg1="lt1" tx1="dk1" bg2="lt2" tx2="dk2" accent1="accent1" accent2="accent2" accent3="accent3" accent4="accent4" accent5="accent5" accent6="accent6" hlink="hlink" folHlink="folHlink"/>
  <p:sldLayoutIdLst>
    <p:sldLayoutId id="2147483793" r:id="rId1"/>
    <p:sldLayoutId id="2147483781" r:id="rId2"/>
    <p:sldLayoutId id="2147483786" r:id="rId3"/>
    <p:sldLayoutId id="2147483787" r:id="rId4"/>
    <p:sldLayoutId id="2147483792" r:id="rId5"/>
    <p:sldLayoutId id="2147483788" r:id="rId6"/>
    <p:sldLayoutId id="2147483789" r:id="rId7"/>
    <p:sldLayoutId id="2147483790" r:id="rId8"/>
    <p:sldLayoutId id="2147483791" r:id="rId9"/>
  </p:sldLayoutIdLst>
  <p:txStyles>
    <p:titleStyle>
      <a:lvl1pPr algn="l" defTabSz="914400" rtl="0" eaLnBrk="1" latinLnBrk="0" hangingPunct="1">
        <a:lnSpc>
          <a:spcPct val="90000"/>
        </a:lnSpc>
        <a:spcBef>
          <a:spcPct val="0"/>
        </a:spcBef>
        <a:buNone/>
        <a:defRPr sz="3600" b="1" i="0" kern="1200" spc="-60" baseline="0">
          <a:solidFill>
            <a:schemeClr val="accent2"/>
          </a:solidFill>
          <a:latin typeface="Open Sans SemiBold" charset="0"/>
          <a:ea typeface="Open Sans SemiBold" charset="0"/>
          <a:cs typeface="Open Sans SemiBold"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Open Sans"/>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Open Sans"/>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Open Sans"/>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pos="2876" userDrawn="1">
          <p15:clr>
            <a:srgbClr val="F26B43"/>
          </p15:clr>
        </p15:guide>
        <p15:guide id="3" orient="horz" pos="2160">
          <p15:clr>
            <a:srgbClr val="F26B43"/>
          </p15:clr>
        </p15:guide>
        <p15:guide id="4" orient="horz" pos="264">
          <p15:clr>
            <a:srgbClr val="F26B43"/>
          </p15:clr>
        </p15:guide>
        <p15:guide id="6" orient="horz" pos="3877" userDrawn="1">
          <p15:clr>
            <a:srgbClr val="F26B43"/>
          </p15:clr>
        </p15:guide>
        <p15:guide id="8" pos="2638" userDrawn="1">
          <p15:clr>
            <a:srgbClr val="F26B43"/>
          </p15:clr>
        </p15:guide>
        <p15:guide id="17" orient="horz" pos="738" userDrawn="1">
          <p15:clr>
            <a:srgbClr val="F26B43"/>
          </p15:clr>
        </p15:guide>
        <p15:guide id="18" pos="3838" userDrawn="1">
          <p15:clr>
            <a:srgbClr val="F26B43"/>
          </p15:clr>
        </p15:guide>
        <p15:guide id="19" pos="472" userDrawn="1">
          <p15:clr>
            <a:srgbClr val="F26B43"/>
          </p15:clr>
        </p15:guide>
        <p15:guide id="20" pos="7446" userDrawn="1">
          <p15:clr>
            <a:srgbClr val="F26B43"/>
          </p15:clr>
        </p15:guide>
        <p15:guide id="21" pos="4076" userDrawn="1">
          <p15:clr>
            <a:srgbClr val="F26B43"/>
          </p15:clr>
        </p15:guide>
        <p15:guide id="22" pos="3958" userDrawn="1">
          <p15:clr>
            <a:srgbClr val="F26B43"/>
          </p15:clr>
        </p15:guide>
        <p15:guide id="23" pos="5042" userDrawn="1">
          <p15:clr>
            <a:srgbClr val="F26B43"/>
          </p15:clr>
        </p15:guide>
        <p15:guide id="24" pos="5280" userDrawn="1">
          <p15:clr>
            <a:srgbClr val="F26B43"/>
          </p15:clr>
        </p15:guide>
        <p15:guide id="25" orient="horz" pos="4224"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hyperlink" Target="http://youtu.be/8_IY-pFK3qI" TargetMode="External"/><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3.xml"/><Relationship Id="rId1" Type="http://schemas.openxmlformats.org/officeDocument/2006/relationships/slideLayout" Target="../slideLayouts/slideLayout3.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11.wmf"/><Relationship Id="rId2" Type="http://schemas.openxmlformats.org/officeDocument/2006/relationships/notesSlide" Target="../notesSlides/notesSlide14.xml"/><Relationship Id="rId1" Type="http://schemas.openxmlformats.org/officeDocument/2006/relationships/slideLayout" Target="../slideLayouts/slideLayout3.xml"/><Relationship Id="rId4" Type="http://schemas.openxmlformats.org/officeDocument/2006/relationships/image" Target="../media/image12.wmf"/></Relationships>
</file>

<file path=ppt/slides/_rels/slide15.xml.rels><?xml version="1.0" encoding="UTF-8" standalone="yes"?>
<Relationships xmlns="http://schemas.openxmlformats.org/package/2006/relationships"><Relationship Id="rId3" Type="http://schemas.openxmlformats.org/officeDocument/2006/relationships/image" Target="../media/image13.wmf"/><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hyperlink" Target="http://www.purposegames.com/game/maslows-hierarchy-of-needs-quiz" TargetMode="External"/><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image" Target="../media/image15.emf"/><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image" Target="../media/image16.wmf"/><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hyperlink" Target="http://youtu.be/svDYaQUVWfI" TargetMode="External"/><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9.xml"/><Relationship Id="rId1" Type="http://schemas.openxmlformats.org/officeDocument/2006/relationships/slideLayout" Target="../slideLayouts/slideLayout3.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22.xml.rels><?xml version="1.0" encoding="UTF-8" standalone="yes"?>
<Relationships xmlns="http://schemas.openxmlformats.org/package/2006/relationships"><Relationship Id="rId3" Type="http://schemas.openxmlformats.org/officeDocument/2006/relationships/hyperlink" Target="http://youtu.be/fXqcYXTgpB4?list=PLCA4ED379AEC83CB3" TargetMode="External"/><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3" Type="http://schemas.openxmlformats.org/officeDocument/2006/relationships/image" Target="../media/image17.wmf"/><Relationship Id="rId2" Type="http://schemas.openxmlformats.org/officeDocument/2006/relationships/notesSlide" Target="../notesSlides/notesSlide21.xml"/><Relationship Id="rId1" Type="http://schemas.openxmlformats.org/officeDocument/2006/relationships/slideLayout" Target="../slideLayouts/slideLayout5.xml"/><Relationship Id="rId4" Type="http://schemas.openxmlformats.org/officeDocument/2006/relationships/image" Target="../media/image18.wmf"/></Relationships>
</file>

<file path=ppt/slides/_rels/slide2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2.xml"/><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3" Type="http://schemas.openxmlformats.org/officeDocument/2006/relationships/hyperlink" Target="http://youtu.be/gqX3Ygy8NOo" TargetMode="External"/><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3" Type="http://schemas.openxmlformats.org/officeDocument/2006/relationships/image" Target="../media/image20.wmf"/><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2" Type="http://schemas.openxmlformats.org/officeDocument/2006/relationships/hyperlink" Target="http://www.jstor.org/stable/1132065." TargetMode="External"/><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8" Type="http://schemas.openxmlformats.org/officeDocument/2006/relationships/hyperlink" Target="http://www.purposegames.com/game/maslows-hierarchy-of-needs-quiz" TargetMode="External"/><Relationship Id="rId3" Type="http://schemas.openxmlformats.org/officeDocument/2006/relationships/hyperlink" Target="http://www.brainyquote.com/" TargetMode="External"/><Relationship Id="rId7" Type="http://schemas.openxmlformats.org/officeDocument/2006/relationships/hyperlink" Target="http://www.puzzle-maker.com/" TargetMode="External"/><Relationship Id="rId2" Type="http://schemas.openxmlformats.org/officeDocument/2006/relationships/hyperlink" Target="http://webspace.ship.edu/cgboer/erikson.html" TargetMode="External"/><Relationship Id="rId1" Type="http://schemas.openxmlformats.org/officeDocument/2006/relationships/slideLayout" Target="../slideLayouts/slideLayout3.xml"/><Relationship Id="rId6" Type="http://schemas.openxmlformats.org/officeDocument/2006/relationships/hyperlink" Target="http://www.erikson.edu/about/history/erik-erikson/" TargetMode="External"/><Relationship Id="rId5" Type="http://schemas.openxmlformats.org/officeDocument/2006/relationships/hyperlink" Target="http://www.ekrfoundation.org/" TargetMode="External"/><Relationship Id="rId4" Type="http://schemas.openxmlformats.org/officeDocument/2006/relationships/hyperlink" Target="http://www.haverford.edu/psych/ddavis/p109g/erikson.stages.html"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xml"/><Relationship Id="rId1" Type="http://schemas.openxmlformats.org/officeDocument/2006/relationships/slideLayout" Target="../slideLayouts/slideLayout3.xml"/><Relationship Id="rId4" Type="http://schemas.openxmlformats.org/officeDocument/2006/relationships/image" Target="../media/image6.jpeg"/></Relationships>
</file>

<file path=ppt/slides/_rels/slide30.xml.rels><?xml version="1.0" encoding="UTF-8" standalone="yes"?>
<Relationships xmlns="http://schemas.openxmlformats.org/package/2006/relationships"><Relationship Id="rId3" Type="http://schemas.openxmlformats.org/officeDocument/2006/relationships/hyperlink" Target="http://youtu.be/8_IY-pFK3qI" TargetMode="External"/><Relationship Id="rId2" Type="http://schemas.openxmlformats.org/officeDocument/2006/relationships/hyperlink" Target="http://youtu.be/fXqcYXTgpB4?list=PLCA4ED379AEC83CB3" TargetMode="External"/><Relationship Id="rId1" Type="http://schemas.openxmlformats.org/officeDocument/2006/relationships/slideLayout" Target="../slideLayouts/slideLayout3.xml"/><Relationship Id="rId5" Type="http://schemas.openxmlformats.org/officeDocument/2006/relationships/hyperlink" Target="http://youtu.be/gqX3Ygy8NOo" TargetMode="External"/><Relationship Id="rId4" Type="http://schemas.openxmlformats.org/officeDocument/2006/relationships/hyperlink" Target="http://youtu.be/svDYaQUVWfI"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7.wmf"/><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DD23808-E336-4296-8521-6F80DB5018F3}"/>
              </a:ext>
            </a:extLst>
          </p:cNvPr>
          <p:cNvSpPr>
            <a:spLocks noGrp="1"/>
          </p:cNvSpPr>
          <p:nvPr>
            <p:ph type="title"/>
          </p:nvPr>
        </p:nvSpPr>
        <p:spPr>
          <a:xfrm>
            <a:off x="4525346" y="794334"/>
            <a:ext cx="7462935" cy="3413772"/>
          </a:xfrm>
        </p:spPr>
        <p:txBody>
          <a:bodyPr>
            <a:normAutofit/>
          </a:bodyPr>
          <a:lstStyle/>
          <a:p>
            <a:r>
              <a:rPr lang="en-US" sz="6000" dirty="0"/>
              <a:t>A Look at Theories: Part 2</a:t>
            </a:r>
          </a:p>
        </p:txBody>
      </p:sp>
    </p:spTree>
    <p:extLst>
      <p:ext uri="{BB962C8B-B14F-4D97-AF65-F5344CB8AC3E}">
        <p14:creationId xmlns:p14="http://schemas.microsoft.com/office/powerpoint/2010/main" val="66819859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C4E7F0-03EF-4AC4-9930-48D53B233804}"/>
              </a:ext>
            </a:extLst>
          </p:cNvPr>
          <p:cNvSpPr>
            <a:spLocks noGrp="1"/>
          </p:cNvSpPr>
          <p:nvPr>
            <p:ph type="title"/>
          </p:nvPr>
        </p:nvSpPr>
        <p:spPr/>
        <p:txBody>
          <a:bodyPr/>
          <a:lstStyle/>
          <a:p>
            <a:r>
              <a:rPr lang="en-US" dirty="0"/>
              <a:t>Erikson</a:t>
            </a:r>
          </a:p>
        </p:txBody>
      </p:sp>
      <p:sp>
        <p:nvSpPr>
          <p:cNvPr id="3" name="Content Placeholder 2">
            <a:extLst>
              <a:ext uri="{FF2B5EF4-FFF2-40B4-BE49-F238E27FC236}">
                <a16:creationId xmlns:a16="http://schemas.microsoft.com/office/drawing/2014/main" id="{1D8473BF-47F8-49A6-9869-994A21F8C13E}"/>
              </a:ext>
            </a:extLst>
          </p:cNvPr>
          <p:cNvSpPr>
            <a:spLocks noGrp="1"/>
          </p:cNvSpPr>
          <p:nvPr>
            <p:ph sz="half" idx="1"/>
          </p:nvPr>
        </p:nvSpPr>
        <p:spPr>
          <a:xfrm>
            <a:off x="740664" y="1420420"/>
            <a:ext cx="6987131" cy="4734318"/>
          </a:xfrm>
        </p:spPr>
        <p:txBody>
          <a:bodyPr/>
          <a:lstStyle/>
          <a:p>
            <a:r>
              <a:rPr lang="en-US" sz="2400" dirty="0"/>
              <a:t>Identity versus Role Confusion (12 – 18 years)</a:t>
            </a:r>
          </a:p>
          <a:p>
            <a:pPr lvl="1">
              <a:buFont typeface="Wingdings" panose="05000000000000000000" pitchFamily="2" charset="2"/>
              <a:buChar char="Ø"/>
            </a:pPr>
            <a:r>
              <a:rPr lang="en-US" sz="2400" dirty="0"/>
              <a:t>Main task of the adolescent is to achieve a state of identity; to know who he/she is and wants to be</a:t>
            </a:r>
          </a:p>
          <a:p>
            <a:r>
              <a:rPr lang="en-US" sz="2400" dirty="0"/>
              <a:t>Intimacy versus Isolation (18 – 35 years)</a:t>
            </a:r>
          </a:p>
          <a:p>
            <a:pPr lvl="1">
              <a:buFont typeface="Wingdings" panose="05000000000000000000" pitchFamily="2" charset="2"/>
              <a:buChar char="Ø"/>
            </a:pPr>
            <a:r>
              <a:rPr lang="en-US" sz="2400" dirty="0"/>
              <a:t>Exploring relationships, moving to commitment and long-term relationships; failure brings isolation</a:t>
            </a:r>
          </a:p>
          <a:p>
            <a:endParaRPr lang="en-US" dirty="0"/>
          </a:p>
        </p:txBody>
      </p:sp>
      <p:sp>
        <p:nvSpPr>
          <p:cNvPr id="4" name="Up Arrow 7">
            <a:extLst>
              <a:ext uri="{FF2B5EF4-FFF2-40B4-BE49-F238E27FC236}">
                <a16:creationId xmlns:a16="http://schemas.microsoft.com/office/drawing/2014/main" id="{0FED6B2B-11F8-4A4A-B151-F1AE275E9077}"/>
              </a:ext>
            </a:extLst>
          </p:cNvPr>
          <p:cNvSpPr/>
          <p:nvPr/>
        </p:nvSpPr>
        <p:spPr>
          <a:xfrm rot="10800000">
            <a:off x="7727795" y="1414220"/>
            <a:ext cx="640080" cy="4023360"/>
          </a:xfrm>
          <a:prstGeom prst="upArrow">
            <a:avLst/>
          </a:prstGeom>
          <a:solidFill>
            <a:schemeClr val="tx2"/>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pic>
        <p:nvPicPr>
          <p:cNvPr id="5" name="Picture 4">
            <a:extLst>
              <a:ext uri="{FF2B5EF4-FFF2-40B4-BE49-F238E27FC236}">
                <a16:creationId xmlns:a16="http://schemas.microsoft.com/office/drawing/2014/main" id="{6D5891D3-BD47-4C69-901A-00ED2382894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840129" y="2049036"/>
            <a:ext cx="2759927" cy="2759927"/>
          </a:xfrm>
          <a:prstGeom prst="rect">
            <a:avLst/>
          </a:prstGeom>
        </p:spPr>
      </p:pic>
    </p:spTree>
    <p:extLst>
      <p:ext uri="{BB962C8B-B14F-4D97-AF65-F5344CB8AC3E}">
        <p14:creationId xmlns:p14="http://schemas.microsoft.com/office/powerpoint/2010/main" val="39202250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F0EF95-7E63-40FC-815B-C0EE61ADEF9D}"/>
              </a:ext>
            </a:extLst>
          </p:cNvPr>
          <p:cNvSpPr>
            <a:spLocks noGrp="1"/>
          </p:cNvSpPr>
          <p:nvPr>
            <p:ph type="title"/>
          </p:nvPr>
        </p:nvSpPr>
        <p:spPr/>
        <p:txBody>
          <a:bodyPr/>
          <a:lstStyle/>
          <a:p>
            <a:r>
              <a:rPr lang="en-US" dirty="0"/>
              <a:t>Erikson</a:t>
            </a:r>
          </a:p>
        </p:txBody>
      </p:sp>
      <p:sp>
        <p:nvSpPr>
          <p:cNvPr id="3" name="Content Placeholder 2">
            <a:extLst>
              <a:ext uri="{FF2B5EF4-FFF2-40B4-BE49-F238E27FC236}">
                <a16:creationId xmlns:a16="http://schemas.microsoft.com/office/drawing/2014/main" id="{A0968976-C3B1-40E6-9AA2-0C6DDB3E503C}"/>
              </a:ext>
            </a:extLst>
          </p:cNvPr>
          <p:cNvSpPr>
            <a:spLocks noGrp="1"/>
          </p:cNvSpPr>
          <p:nvPr>
            <p:ph sz="half" idx="1"/>
          </p:nvPr>
        </p:nvSpPr>
        <p:spPr>
          <a:xfrm>
            <a:off x="740664" y="1420420"/>
            <a:ext cx="6574536" cy="4734318"/>
          </a:xfrm>
        </p:spPr>
        <p:txBody>
          <a:bodyPr/>
          <a:lstStyle/>
          <a:p>
            <a:r>
              <a:rPr lang="en-US" sz="2400" dirty="0"/>
              <a:t>Generativity versus Stagnation (35 – 65 years)</a:t>
            </a:r>
          </a:p>
          <a:p>
            <a:pPr lvl="1">
              <a:buFont typeface="Wingdings" panose="05000000000000000000" pitchFamily="2" charset="2"/>
              <a:buChar char="Ø"/>
            </a:pPr>
            <a:r>
              <a:rPr lang="en-US" sz="2400" dirty="0"/>
              <a:t>Being in the world; thoughts of future generations. What have we done to help those we love and the world at large? </a:t>
            </a:r>
          </a:p>
          <a:p>
            <a:r>
              <a:rPr lang="en-US" sz="2400" dirty="0"/>
              <a:t>Integrity versus Despair (over 65 years)</a:t>
            </a:r>
          </a:p>
          <a:p>
            <a:pPr lvl="1">
              <a:buFont typeface="Wingdings" panose="05000000000000000000" pitchFamily="2" charset="2"/>
              <a:buChar char="Ø"/>
            </a:pPr>
            <a:r>
              <a:rPr lang="en-US" sz="2400" dirty="0"/>
              <a:t>Reflecting back on life; few regrets or bitterness?</a:t>
            </a:r>
          </a:p>
          <a:p>
            <a:endParaRPr lang="en-US" dirty="0"/>
          </a:p>
        </p:txBody>
      </p:sp>
      <p:sp>
        <p:nvSpPr>
          <p:cNvPr id="4" name="Up Arrow 7">
            <a:extLst>
              <a:ext uri="{FF2B5EF4-FFF2-40B4-BE49-F238E27FC236}">
                <a16:creationId xmlns:a16="http://schemas.microsoft.com/office/drawing/2014/main" id="{F564D554-F680-4E6B-AAF8-F9847552CF0F}"/>
              </a:ext>
            </a:extLst>
          </p:cNvPr>
          <p:cNvSpPr/>
          <p:nvPr/>
        </p:nvSpPr>
        <p:spPr>
          <a:xfrm rot="10800000">
            <a:off x="7711068" y="1417320"/>
            <a:ext cx="640080" cy="4023360"/>
          </a:xfrm>
          <a:prstGeom prst="upArrow">
            <a:avLst/>
          </a:prstGeom>
          <a:solidFill>
            <a:schemeClr val="tx2"/>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pic>
        <p:nvPicPr>
          <p:cNvPr id="5" name="Picture 4">
            <a:extLst>
              <a:ext uri="{FF2B5EF4-FFF2-40B4-BE49-F238E27FC236}">
                <a16:creationId xmlns:a16="http://schemas.microsoft.com/office/drawing/2014/main" id="{B7955B14-72CA-45E4-A057-AF9A7ABB68A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747015" y="2810453"/>
            <a:ext cx="2932521" cy="1954251"/>
          </a:xfrm>
          <a:prstGeom prst="rect">
            <a:avLst/>
          </a:prstGeom>
        </p:spPr>
      </p:pic>
    </p:spTree>
    <p:extLst>
      <p:ext uri="{BB962C8B-B14F-4D97-AF65-F5344CB8AC3E}">
        <p14:creationId xmlns:p14="http://schemas.microsoft.com/office/powerpoint/2010/main" val="192808123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834B91-A183-44F6-A344-10B0D30C644A}"/>
              </a:ext>
            </a:extLst>
          </p:cNvPr>
          <p:cNvSpPr>
            <a:spLocks noGrp="1"/>
          </p:cNvSpPr>
          <p:nvPr>
            <p:ph type="title"/>
          </p:nvPr>
        </p:nvSpPr>
        <p:spPr/>
        <p:txBody>
          <a:bodyPr/>
          <a:lstStyle/>
          <a:p>
            <a:r>
              <a:rPr lang="en-US" dirty="0"/>
              <a:t>Erikson’s Stages of Psychosocial Development</a:t>
            </a:r>
          </a:p>
        </p:txBody>
      </p:sp>
      <p:sp>
        <p:nvSpPr>
          <p:cNvPr id="3" name="Content Placeholder 2">
            <a:extLst>
              <a:ext uri="{FF2B5EF4-FFF2-40B4-BE49-F238E27FC236}">
                <a16:creationId xmlns:a16="http://schemas.microsoft.com/office/drawing/2014/main" id="{45B72F63-88E2-41D1-A8A9-EA4B9B1FAF9F}"/>
              </a:ext>
            </a:extLst>
          </p:cNvPr>
          <p:cNvSpPr>
            <a:spLocks noGrp="1"/>
          </p:cNvSpPr>
          <p:nvPr>
            <p:ph sz="half" idx="1"/>
          </p:nvPr>
        </p:nvSpPr>
        <p:spPr>
          <a:xfrm>
            <a:off x="740664" y="2419814"/>
            <a:ext cx="11055750" cy="3734923"/>
          </a:xfrm>
        </p:spPr>
        <p:txBody>
          <a:bodyPr/>
          <a:lstStyle/>
          <a:p>
            <a:pPr algn="ctr"/>
            <a:r>
              <a:rPr lang="en-US" sz="2800" dirty="0">
                <a:hlinkClick r:id="rId3"/>
              </a:rPr>
              <a:t>Psychosocial Development - Part I</a:t>
            </a:r>
            <a:endParaRPr lang="en-US" sz="2800" dirty="0"/>
          </a:p>
          <a:p>
            <a:pPr algn="ctr"/>
            <a:r>
              <a:rPr lang="en-US" sz="2800" dirty="0"/>
              <a:t>(click on link)</a:t>
            </a:r>
          </a:p>
          <a:p>
            <a:endParaRPr lang="en-US" dirty="0"/>
          </a:p>
        </p:txBody>
      </p:sp>
    </p:spTree>
    <p:extLst>
      <p:ext uri="{BB962C8B-B14F-4D97-AF65-F5344CB8AC3E}">
        <p14:creationId xmlns:p14="http://schemas.microsoft.com/office/powerpoint/2010/main" val="278489983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F79C54-1B41-4185-850F-EB9A67B7C646}"/>
              </a:ext>
            </a:extLst>
          </p:cNvPr>
          <p:cNvSpPr>
            <a:spLocks noGrp="1"/>
          </p:cNvSpPr>
          <p:nvPr>
            <p:ph type="title"/>
          </p:nvPr>
        </p:nvSpPr>
        <p:spPr/>
        <p:txBody>
          <a:bodyPr/>
          <a:lstStyle/>
          <a:p>
            <a:r>
              <a:rPr lang="en-US" dirty="0"/>
              <a:t>Maslow</a:t>
            </a:r>
          </a:p>
        </p:txBody>
      </p:sp>
      <p:graphicFrame>
        <p:nvGraphicFramePr>
          <p:cNvPr id="4" name="Content Placeholder 5">
            <a:extLst>
              <a:ext uri="{FF2B5EF4-FFF2-40B4-BE49-F238E27FC236}">
                <a16:creationId xmlns:a16="http://schemas.microsoft.com/office/drawing/2014/main" id="{2100A014-E5B6-47D8-807B-1A16CF9B5FD2}"/>
              </a:ext>
            </a:extLst>
          </p:cNvPr>
          <p:cNvGraphicFramePr>
            <a:graphicFrameLocks noGrp="1"/>
          </p:cNvGraphicFramePr>
          <p:nvPr>
            <p:ph idx="1"/>
            <p:extLst>
              <p:ext uri="{D42A27DB-BD31-4B8C-83A1-F6EECF244321}">
                <p14:modId xmlns:p14="http://schemas.microsoft.com/office/powerpoint/2010/main" val="3383561412"/>
              </p:ext>
            </p:extLst>
          </p:nvPr>
        </p:nvGraphicFramePr>
        <p:xfrm>
          <a:off x="2400300" y="845359"/>
          <a:ext cx="7391400" cy="533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77313557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030887-2D3C-4CF2-8011-8FEEEDC721AE}"/>
              </a:ext>
            </a:extLst>
          </p:cNvPr>
          <p:cNvSpPr>
            <a:spLocks noGrp="1"/>
          </p:cNvSpPr>
          <p:nvPr>
            <p:ph type="title"/>
          </p:nvPr>
        </p:nvSpPr>
        <p:spPr/>
        <p:txBody>
          <a:bodyPr/>
          <a:lstStyle/>
          <a:p>
            <a:r>
              <a:rPr lang="en-US" dirty="0"/>
              <a:t>Maslow</a:t>
            </a:r>
          </a:p>
        </p:txBody>
      </p:sp>
      <p:sp>
        <p:nvSpPr>
          <p:cNvPr id="3" name="Content Placeholder 2">
            <a:extLst>
              <a:ext uri="{FF2B5EF4-FFF2-40B4-BE49-F238E27FC236}">
                <a16:creationId xmlns:a16="http://schemas.microsoft.com/office/drawing/2014/main" id="{374B242B-2246-432E-BE3A-FC4A77C09D1D}"/>
              </a:ext>
            </a:extLst>
          </p:cNvPr>
          <p:cNvSpPr>
            <a:spLocks noGrp="1"/>
          </p:cNvSpPr>
          <p:nvPr>
            <p:ph sz="half" idx="1"/>
          </p:nvPr>
        </p:nvSpPr>
        <p:spPr>
          <a:xfrm>
            <a:off x="740664" y="1420420"/>
            <a:ext cx="6016975" cy="4734318"/>
          </a:xfrm>
        </p:spPr>
        <p:txBody>
          <a:bodyPr/>
          <a:lstStyle/>
          <a:p>
            <a:r>
              <a:rPr lang="en-US" sz="2400" dirty="0"/>
              <a:t>Basic physiological needs</a:t>
            </a:r>
          </a:p>
          <a:p>
            <a:pPr lvl="1">
              <a:buFont typeface="Wingdings" panose="05000000000000000000" pitchFamily="2" charset="2"/>
              <a:buChar char="Ø"/>
            </a:pPr>
            <a:r>
              <a:rPr lang="en-US" sz="2400" dirty="0"/>
              <a:t>Air, food, water, shelter, clothing, rest and sleep</a:t>
            </a:r>
          </a:p>
          <a:p>
            <a:pPr lvl="1"/>
            <a:endParaRPr lang="en-US" sz="2400" dirty="0"/>
          </a:p>
          <a:p>
            <a:r>
              <a:rPr lang="en-US" sz="2400" dirty="0"/>
              <a:t>Safety</a:t>
            </a:r>
          </a:p>
          <a:p>
            <a:pPr lvl="1">
              <a:buFont typeface="Wingdings" panose="05000000000000000000" pitchFamily="2" charset="2"/>
              <a:buChar char="Ø"/>
            </a:pPr>
            <a:r>
              <a:rPr lang="en-US" sz="2400" dirty="0"/>
              <a:t>Feelings of safety, ease and freedom from anxiety</a:t>
            </a:r>
          </a:p>
          <a:p>
            <a:pPr lvl="1"/>
            <a:endParaRPr lang="en-US" sz="2400" dirty="0"/>
          </a:p>
          <a:p>
            <a:r>
              <a:rPr lang="en-US" sz="2400" dirty="0"/>
              <a:t>Love and belonging</a:t>
            </a:r>
          </a:p>
          <a:p>
            <a:pPr lvl="1">
              <a:buFont typeface="Wingdings" panose="05000000000000000000" pitchFamily="2" charset="2"/>
              <a:buChar char="Ø"/>
            </a:pPr>
            <a:r>
              <a:rPr lang="en-US" sz="2400" dirty="0"/>
              <a:t>Friendships, family and intimate relationships</a:t>
            </a:r>
          </a:p>
          <a:p>
            <a:endParaRPr lang="en-US" dirty="0"/>
          </a:p>
        </p:txBody>
      </p:sp>
      <p:pic>
        <p:nvPicPr>
          <p:cNvPr id="4" name="Picture 7" descr="C:\Users\Owner\AppData\Local\Microsoft\Windows\Temporary Internet Files\Content.IE5\DPS1W64T\MC900383570[1].wmf">
            <a:extLst>
              <a:ext uri="{FF2B5EF4-FFF2-40B4-BE49-F238E27FC236}">
                <a16:creationId xmlns:a16="http://schemas.microsoft.com/office/drawing/2014/main" id="{915351C3-36FB-46DF-B932-D4C6DAA77402}"/>
              </a:ext>
            </a:extLst>
          </p:cNvPr>
          <p:cNvPicPr>
            <a:picLocks noChangeAspect="1" noChangeArrowheads="1"/>
          </p:cNvPicPr>
          <p:nvPr/>
        </p:nvPicPr>
        <p:blipFill>
          <a:blip r:embed="rId3" cstate="print"/>
          <a:srcRect/>
          <a:stretch>
            <a:fillRect/>
          </a:stretch>
        </p:blipFill>
        <p:spPr bwMode="auto">
          <a:xfrm>
            <a:off x="7350504" y="3691055"/>
            <a:ext cx="1676918" cy="2463684"/>
          </a:xfrm>
          <a:prstGeom prst="rect">
            <a:avLst/>
          </a:prstGeom>
          <a:noFill/>
        </p:spPr>
      </p:pic>
      <p:pic>
        <p:nvPicPr>
          <p:cNvPr id="5" name="Picture 4" descr="C:\Users\Owner\AppData\Local\Microsoft\Windows\Temporary Internet Files\Content.IE5\28669ZW2\MC900330152[1].wmf">
            <a:extLst>
              <a:ext uri="{FF2B5EF4-FFF2-40B4-BE49-F238E27FC236}">
                <a16:creationId xmlns:a16="http://schemas.microsoft.com/office/drawing/2014/main" id="{63D06460-E6E0-423E-B51C-3757CB0CD15E}"/>
              </a:ext>
            </a:extLst>
          </p:cNvPr>
          <p:cNvPicPr>
            <a:picLocks noChangeAspect="1" noChangeArrowheads="1"/>
          </p:cNvPicPr>
          <p:nvPr/>
        </p:nvPicPr>
        <p:blipFill>
          <a:blip r:embed="rId4" cstate="print"/>
          <a:srcRect/>
          <a:stretch>
            <a:fillRect/>
          </a:stretch>
        </p:blipFill>
        <p:spPr bwMode="auto">
          <a:xfrm>
            <a:off x="8188963" y="1168451"/>
            <a:ext cx="2774631" cy="2260549"/>
          </a:xfrm>
          <a:prstGeom prst="rect">
            <a:avLst/>
          </a:prstGeom>
          <a:noFill/>
        </p:spPr>
      </p:pic>
    </p:spTree>
    <p:extLst>
      <p:ext uri="{BB962C8B-B14F-4D97-AF65-F5344CB8AC3E}">
        <p14:creationId xmlns:p14="http://schemas.microsoft.com/office/powerpoint/2010/main" val="337848259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08DAEF-8E78-4C8A-BD06-8FC6AEA46A58}"/>
              </a:ext>
            </a:extLst>
          </p:cNvPr>
          <p:cNvSpPr>
            <a:spLocks noGrp="1"/>
          </p:cNvSpPr>
          <p:nvPr>
            <p:ph type="title"/>
          </p:nvPr>
        </p:nvSpPr>
        <p:spPr/>
        <p:txBody>
          <a:bodyPr/>
          <a:lstStyle/>
          <a:p>
            <a:r>
              <a:rPr lang="en-US" dirty="0"/>
              <a:t>Maslow</a:t>
            </a:r>
          </a:p>
        </p:txBody>
      </p:sp>
      <p:sp>
        <p:nvSpPr>
          <p:cNvPr id="3" name="Content Placeholder 2">
            <a:extLst>
              <a:ext uri="{FF2B5EF4-FFF2-40B4-BE49-F238E27FC236}">
                <a16:creationId xmlns:a16="http://schemas.microsoft.com/office/drawing/2014/main" id="{B0E92235-2F05-4CBD-AC3D-FAC3CC8EF585}"/>
              </a:ext>
            </a:extLst>
          </p:cNvPr>
          <p:cNvSpPr>
            <a:spLocks noGrp="1"/>
          </p:cNvSpPr>
          <p:nvPr>
            <p:ph sz="half" idx="1"/>
          </p:nvPr>
        </p:nvSpPr>
        <p:spPr>
          <a:xfrm>
            <a:off x="740664" y="1420420"/>
            <a:ext cx="6752956" cy="4734318"/>
          </a:xfrm>
        </p:spPr>
        <p:txBody>
          <a:bodyPr/>
          <a:lstStyle/>
          <a:p>
            <a:r>
              <a:rPr lang="en-US" sz="2400" dirty="0"/>
              <a:t>Esteem</a:t>
            </a:r>
          </a:p>
          <a:p>
            <a:pPr lvl="1">
              <a:buFont typeface="Wingdings" panose="05000000000000000000" pitchFamily="2" charset="2"/>
              <a:buChar char="Ø"/>
            </a:pPr>
            <a:r>
              <a:rPr lang="en-US" sz="2400" dirty="0"/>
              <a:t>Self-worth, confidence, achievement and respect of others</a:t>
            </a:r>
          </a:p>
          <a:p>
            <a:pPr lvl="1"/>
            <a:endParaRPr lang="en-US" sz="2400" dirty="0"/>
          </a:p>
          <a:p>
            <a:r>
              <a:rPr lang="en-US" sz="2400" dirty="0"/>
              <a:t>Self-actualization</a:t>
            </a:r>
          </a:p>
          <a:p>
            <a:pPr lvl="1">
              <a:buFont typeface="Wingdings" panose="05000000000000000000" pitchFamily="2" charset="2"/>
              <a:buChar char="Ø"/>
            </a:pPr>
            <a:r>
              <a:rPr lang="en-US" sz="2400" dirty="0"/>
              <a:t>Achieving who we can be; creativity, aesthetic needs and fulfilling potential</a:t>
            </a:r>
          </a:p>
          <a:p>
            <a:endParaRPr lang="en-US" dirty="0"/>
          </a:p>
        </p:txBody>
      </p:sp>
      <p:pic>
        <p:nvPicPr>
          <p:cNvPr id="5" name="Picture 2" descr="C:\Users\Owner\AppData\Local\Microsoft\Windows\Temporary Internet Files\Content.IE5\28669ZW2\MC900441932[1].wmf">
            <a:extLst>
              <a:ext uri="{FF2B5EF4-FFF2-40B4-BE49-F238E27FC236}">
                <a16:creationId xmlns:a16="http://schemas.microsoft.com/office/drawing/2014/main" id="{EFB206F6-C3E5-4426-90D6-2E3C379CDD19}"/>
              </a:ext>
            </a:extLst>
          </p:cNvPr>
          <p:cNvPicPr>
            <a:picLocks noChangeAspect="1" noChangeArrowheads="1"/>
          </p:cNvPicPr>
          <p:nvPr/>
        </p:nvPicPr>
        <p:blipFill>
          <a:blip r:embed="rId3" cstate="print"/>
          <a:srcRect/>
          <a:stretch>
            <a:fillRect/>
          </a:stretch>
        </p:blipFill>
        <p:spPr bwMode="auto">
          <a:xfrm>
            <a:off x="7493620" y="1820682"/>
            <a:ext cx="3666472" cy="3216636"/>
          </a:xfrm>
          <a:prstGeom prst="rect">
            <a:avLst/>
          </a:prstGeom>
          <a:noFill/>
        </p:spPr>
      </p:pic>
    </p:spTree>
    <p:extLst>
      <p:ext uri="{BB962C8B-B14F-4D97-AF65-F5344CB8AC3E}">
        <p14:creationId xmlns:p14="http://schemas.microsoft.com/office/powerpoint/2010/main" val="165952014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758C4A-B166-4823-B54C-11284355438E}"/>
              </a:ext>
            </a:extLst>
          </p:cNvPr>
          <p:cNvSpPr>
            <a:spLocks noGrp="1"/>
          </p:cNvSpPr>
          <p:nvPr>
            <p:ph type="title"/>
          </p:nvPr>
        </p:nvSpPr>
        <p:spPr/>
        <p:txBody>
          <a:bodyPr/>
          <a:lstStyle/>
          <a:p>
            <a:r>
              <a:rPr lang="en-US" dirty="0"/>
              <a:t>Maslow’s Hierarchy of Human Needs</a:t>
            </a:r>
          </a:p>
        </p:txBody>
      </p:sp>
      <p:sp>
        <p:nvSpPr>
          <p:cNvPr id="3" name="Content Placeholder 2">
            <a:extLst>
              <a:ext uri="{FF2B5EF4-FFF2-40B4-BE49-F238E27FC236}">
                <a16:creationId xmlns:a16="http://schemas.microsoft.com/office/drawing/2014/main" id="{5BE007C1-B473-4FA6-AD31-D230620BA7C2}"/>
              </a:ext>
            </a:extLst>
          </p:cNvPr>
          <p:cNvSpPr>
            <a:spLocks noGrp="1"/>
          </p:cNvSpPr>
          <p:nvPr>
            <p:ph sz="half" idx="1"/>
          </p:nvPr>
        </p:nvSpPr>
        <p:spPr>
          <a:xfrm>
            <a:off x="740664" y="2888166"/>
            <a:ext cx="11055750" cy="3266572"/>
          </a:xfrm>
        </p:spPr>
        <p:txBody>
          <a:bodyPr/>
          <a:lstStyle/>
          <a:p>
            <a:pPr algn="ctr"/>
            <a:r>
              <a:rPr lang="en-US" sz="2800" dirty="0">
                <a:hlinkClick r:id="rId3"/>
              </a:rPr>
              <a:t>Maslow's Online Game</a:t>
            </a:r>
            <a:endParaRPr lang="en-US" sz="2800" dirty="0"/>
          </a:p>
          <a:p>
            <a:pPr algn="ctr"/>
            <a:r>
              <a:rPr lang="en-US" sz="2800" dirty="0"/>
              <a:t>(click on link)</a:t>
            </a:r>
          </a:p>
          <a:p>
            <a:endParaRPr lang="en-US" dirty="0"/>
          </a:p>
        </p:txBody>
      </p:sp>
    </p:spTree>
    <p:extLst>
      <p:ext uri="{BB962C8B-B14F-4D97-AF65-F5344CB8AC3E}">
        <p14:creationId xmlns:p14="http://schemas.microsoft.com/office/powerpoint/2010/main" val="182149545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C869D8-E5A1-4F66-819E-B1B8D90B6D03}"/>
              </a:ext>
            </a:extLst>
          </p:cNvPr>
          <p:cNvSpPr>
            <a:spLocks noGrp="1"/>
          </p:cNvSpPr>
          <p:nvPr>
            <p:ph type="title"/>
          </p:nvPr>
        </p:nvSpPr>
        <p:spPr/>
        <p:txBody>
          <a:bodyPr/>
          <a:lstStyle/>
          <a:p>
            <a:r>
              <a:rPr lang="en-US" dirty="0"/>
              <a:t>Kohlberg’s Levels of Morality</a:t>
            </a:r>
          </a:p>
        </p:txBody>
      </p:sp>
      <p:sp>
        <p:nvSpPr>
          <p:cNvPr id="3" name="Content Placeholder 2">
            <a:extLst>
              <a:ext uri="{FF2B5EF4-FFF2-40B4-BE49-F238E27FC236}">
                <a16:creationId xmlns:a16="http://schemas.microsoft.com/office/drawing/2014/main" id="{9CF9E42F-8C6C-46FA-B492-C5B09A78EAFE}"/>
              </a:ext>
            </a:extLst>
          </p:cNvPr>
          <p:cNvSpPr>
            <a:spLocks noGrp="1"/>
          </p:cNvSpPr>
          <p:nvPr>
            <p:ph sz="half" idx="1"/>
          </p:nvPr>
        </p:nvSpPr>
        <p:spPr>
          <a:xfrm>
            <a:off x="740664" y="1420420"/>
            <a:ext cx="6329209" cy="4734318"/>
          </a:xfrm>
        </p:spPr>
        <p:txBody>
          <a:bodyPr/>
          <a:lstStyle/>
          <a:p>
            <a:r>
              <a:rPr lang="en-US" sz="2400" dirty="0"/>
              <a:t>Level I – Pre-conventional (4 – 10 years)</a:t>
            </a:r>
          </a:p>
          <a:p>
            <a:pPr lvl="1">
              <a:buFont typeface="Wingdings" panose="05000000000000000000" pitchFamily="2" charset="2"/>
              <a:buChar char="Ø"/>
            </a:pPr>
            <a:r>
              <a:rPr lang="en-US" sz="2400" dirty="0"/>
              <a:t>Stage 1: Punishment and obedience. Children obey to avoid being caught and punished</a:t>
            </a:r>
          </a:p>
          <a:p>
            <a:pPr lvl="1">
              <a:buFont typeface="Wingdings" panose="05000000000000000000" pitchFamily="2" charset="2"/>
              <a:buChar char="Ø"/>
            </a:pPr>
            <a:r>
              <a:rPr lang="en-US" sz="2400" dirty="0"/>
              <a:t>Stage 2: Naive instrumental behaviorism. Children obey rules but only for pure self-interest. “You scratch my back, I’ll scratch yours.”</a:t>
            </a:r>
          </a:p>
          <a:p>
            <a:endParaRPr lang="en-US" dirty="0"/>
          </a:p>
        </p:txBody>
      </p:sp>
      <p:pic>
        <p:nvPicPr>
          <p:cNvPr id="4" name="Picture 3" descr="Boy_girl_flower.bmp">
            <a:extLst>
              <a:ext uri="{FF2B5EF4-FFF2-40B4-BE49-F238E27FC236}">
                <a16:creationId xmlns:a16="http://schemas.microsoft.com/office/drawing/2014/main" id="{7D97376A-EE61-4CF5-B3A6-289D5F3A1C9E}"/>
              </a:ext>
            </a:extLst>
          </p:cNvPr>
          <p:cNvPicPr>
            <a:picLocks noChangeAspect="1"/>
          </p:cNvPicPr>
          <p:nvPr/>
        </p:nvPicPr>
        <p:blipFill>
          <a:blip r:embed="rId3" cstate="print"/>
          <a:stretch>
            <a:fillRect/>
          </a:stretch>
        </p:blipFill>
        <p:spPr>
          <a:xfrm>
            <a:off x="7603274" y="2678365"/>
            <a:ext cx="3604573" cy="1501270"/>
          </a:xfrm>
          <a:prstGeom prst="rect">
            <a:avLst/>
          </a:prstGeom>
        </p:spPr>
      </p:pic>
    </p:spTree>
    <p:extLst>
      <p:ext uri="{BB962C8B-B14F-4D97-AF65-F5344CB8AC3E}">
        <p14:creationId xmlns:p14="http://schemas.microsoft.com/office/powerpoint/2010/main" val="278853183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884AC3-B076-4929-883F-DB9730D0B497}"/>
              </a:ext>
            </a:extLst>
          </p:cNvPr>
          <p:cNvSpPr>
            <a:spLocks noGrp="1"/>
          </p:cNvSpPr>
          <p:nvPr>
            <p:ph type="title"/>
          </p:nvPr>
        </p:nvSpPr>
        <p:spPr/>
        <p:txBody>
          <a:bodyPr/>
          <a:lstStyle/>
          <a:p>
            <a:r>
              <a:rPr lang="en-US" dirty="0"/>
              <a:t>Kohlberg’s Levels of Morality</a:t>
            </a:r>
          </a:p>
        </p:txBody>
      </p:sp>
      <p:sp>
        <p:nvSpPr>
          <p:cNvPr id="3" name="Content Placeholder 2">
            <a:extLst>
              <a:ext uri="{FF2B5EF4-FFF2-40B4-BE49-F238E27FC236}">
                <a16:creationId xmlns:a16="http://schemas.microsoft.com/office/drawing/2014/main" id="{8288D65A-2272-4D73-AE0E-21F829E4DB2E}"/>
              </a:ext>
            </a:extLst>
          </p:cNvPr>
          <p:cNvSpPr>
            <a:spLocks noGrp="1"/>
          </p:cNvSpPr>
          <p:nvPr>
            <p:ph sz="half" idx="1"/>
          </p:nvPr>
        </p:nvSpPr>
        <p:spPr>
          <a:xfrm>
            <a:off x="740664" y="1420420"/>
            <a:ext cx="7243609" cy="4734318"/>
          </a:xfrm>
        </p:spPr>
        <p:txBody>
          <a:bodyPr/>
          <a:lstStyle/>
          <a:p>
            <a:r>
              <a:rPr lang="en-US" sz="2400" dirty="0"/>
              <a:t>Level II: Conventional (10 – 13 years)</a:t>
            </a:r>
          </a:p>
          <a:p>
            <a:pPr lvl="1">
              <a:buFont typeface="Wingdings" panose="05000000000000000000" pitchFamily="2" charset="2"/>
              <a:buChar char="Ø"/>
            </a:pPr>
            <a:r>
              <a:rPr lang="en-US" sz="2400" dirty="0"/>
              <a:t>Stage 3: Mutual interpersonal expectations. Children seek approval of others and adopt the “good boy-good girl” mentality. They base moral judgments on whether or not someone meant to do well.</a:t>
            </a:r>
          </a:p>
          <a:p>
            <a:pPr lvl="1">
              <a:buFont typeface="Wingdings" panose="05000000000000000000" pitchFamily="2" charset="2"/>
              <a:buChar char="Ø"/>
            </a:pPr>
            <a:r>
              <a:rPr lang="en-US" sz="2400" dirty="0"/>
              <a:t>Stage 4: Law-and-order mentality. Children are concerned with authority and maintaining the social order. Correct behavior is “doing one’s duty.”</a:t>
            </a:r>
          </a:p>
          <a:p>
            <a:endParaRPr lang="en-US" dirty="0"/>
          </a:p>
        </p:txBody>
      </p:sp>
      <p:pic>
        <p:nvPicPr>
          <p:cNvPr id="4" name="Picture 3">
            <a:extLst>
              <a:ext uri="{FF2B5EF4-FFF2-40B4-BE49-F238E27FC236}">
                <a16:creationId xmlns:a16="http://schemas.microsoft.com/office/drawing/2014/main" id="{9A1A67C7-8CD4-427F-8FF1-461CE829A96F}"/>
              </a:ext>
            </a:extLst>
          </p:cNvPr>
          <p:cNvPicPr>
            <a:picLocks noChangeAspect="1" noChangeArrowheads="1"/>
          </p:cNvPicPr>
          <p:nvPr/>
        </p:nvPicPr>
        <p:blipFill>
          <a:blip r:embed="rId2" cstate="print"/>
          <a:srcRect/>
          <a:stretch>
            <a:fillRect/>
          </a:stretch>
        </p:blipFill>
        <p:spPr bwMode="auto">
          <a:xfrm>
            <a:off x="8413595" y="2364407"/>
            <a:ext cx="3406698" cy="2129186"/>
          </a:xfrm>
          <a:prstGeom prst="rect">
            <a:avLst/>
          </a:prstGeom>
          <a:noFill/>
          <a:ln w="9525">
            <a:noFill/>
            <a:miter lim="800000"/>
            <a:headEnd/>
            <a:tailEnd/>
          </a:ln>
          <a:effectLst/>
        </p:spPr>
      </p:pic>
    </p:spTree>
    <p:extLst>
      <p:ext uri="{BB962C8B-B14F-4D97-AF65-F5344CB8AC3E}">
        <p14:creationId xmlns:p14="http://schemas.microsoft.com/office/powerpoint/2010/main" val="262074497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5C65D9-BCFD-4AEC-8F98-A9B6B14F2193}"/>
              </a:ext>
            </a:extLst>
          </p:cNvPr>
          <p:cNvSpPr>
            <a:spLocks noGrp="1"/>
          </p:cNvSpPr>
          <p:nvPr>
            <p:ph type="title"/>
          </p:nvPr>
        </p:nvSpPr>
        <p:spPr/>
        <p:txBody>
          <a:bodyPr/>
          <a:lstStyle/>
          <a:p>
            <a:r>
              <a:rPr lang="en-US" dirty="0"/>
              <a:t>Kohlberg’s Level of Morality</a:t>
            </a:r>
          </a:p>
        </p:txBody>
      </p:sp>
      <p:sp>
        <p:nvSpPr>
          <p:cNvPr id="3" name="Content Placeholder 2">
            <a:extLst>
              <a:ext uri="{FF2B5EF4-FFF2-40B4-BE49-F238E27FC236}">
                <a16:creationId xmlns:a16="http://schemas.microsoft.com/office/drawing/2014/main" id="{9E88EA95-5BB0-4DAE-ADFC-CC40ADCFB7FB}"/>
              </a:ext>
            </a:extLst>
          </p:cNvPr>
          <p:cNvSpPr>
            <a:spLocks noGrp="1"/>
          </p:cNvSpPr>
          <p:nvPr>
            <p:ph sz="half" idx="1"/>
          </p:nvPr>
        </p:nvSpPr>
        <p:spPr/>
        <p:txBody>
          <a:bodyPr/>
          <a:lstStyle/>
          <a:p>
            <a:r>
              <a:rPr lang="en-US" sz="2400" dirty="0"/>
              <a:t>Level III: Post-conventional (13 years and older)</a:t>
            </a:r>
          </a:p>
          <a:p>
            <a:pPr lvl="1">
              <a:buFont typeface="Wingdings" panose="05000000000000000000" pitchFamily="2" charset="2"/>
              <a:buChar char="Ø"/>
            </a:pPr>
            <a:r>
              <a:rPr lang="en-US" sz="2400" dirty="0"/>
              <a:t>Stage 5: Social contract. Laws are obeyed because they have been accepted by society as a whole</a:t>
            </a:r>
          </a:p>
          <a:p>
            <a:pPr lvl="1">
              <a:buFont typeface="Wingdings" panose="05000000000000000000" pitchFamily="2" charset="2"/>
              <a:buChar char="Ø"/>
            </a:pPr>
            <a:r>
              <a:rPr lang="en-US" sz="2400" dirty="0"/>
              <a:t>Stage 6: Universal ethical principles. Individuals follow their own conscience about what is right. Behavior is the same no matter who is present.</a:t>
            </a:r>
          </a:p>
          <a:p>
            <a:endParaRPr lang="en-US" dirty="0"/>
          </a:p>
        </p:txBody>
      </p:sp>
      <p:pic>
        <p:nvPicPr>
          <p:cNvPr id="4" name="Picture 3" descr="C:\Users\Owner\AppData\Local\Microsoft\Windows\Temporary Internet Files\Content.IE5\DPS1W64T\MC900441920[1].wmf">
            <a:extLst>
              <a:ext uri="{FF2B5EF4-FFF2-40B4-BE49-F238E27FC236}">
                <a16:creationId xmlns:a16="http://schemas.microsoft.com/office/drawing/2014/main" id="{53199C13-B68D-4A5C-B957-517F5BD362E5}"/>
              </a:ext>
            </a:extLst>
          </p:cNvPr>
          <p:cNvPicPr>
            <a:picLocks noChangeAspect="1" noChangeArrowheads="1"/>
          </p:cNvPicPr>
          <p:nvPr/>
        </p:nvPicPr>
        <p:blipFill>
          <a:blip r:embed="rId2" cstate="print"/>
          <a:srcRect/>
          <a:stretch>
            <a:fillRect/>
          </a:stretch>
        </p:blipFill>
        <p:spPr bwMode="auto">
          <a:xfrm>
            <a:off x="6322989" y="2496136"/>
            <a:ext cx="5275173" cy="2582885"/>
          </a:xfrm>
          <a:prstGeom prst="rect">
            <a:avLst/>
          </a:prstGeom>
          <a:noFill/>
        </p:spPr>
      </p:pic>
    </p:spTree>
    <p:extLst>
      <p:ext uri="{BB962C8B-B14F-4D97-AF65-F5344CB8AC3E}">
        <p14:creationId xmlns:p14="http://schemas.microsoft.com/office/powerpoint/2010/main" val="202965791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40297567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BAE91D-A81A-40A0-9C13-BD674DD4E384}"/>
              </a:ext>
            </a:extLst>
          </p:cNvPr>
          <p:cNvSpPr>
            <a:spLocks noGrp="1"/>
          </p:cNvSpPr>
          <p:nvPr>
            <p:ph type="title"/>
          </p:nvPr>
        </p:nvSpPr>
        <p:spPr/>
        <p:txBody>
          <a:bodyPr/>
          <a:lstStyle/>
          <a:p>
            <a:r>
              <a:rPr lang="en-US" dirty="0"/>
              <a:t>Kohlberg’s Theory of Moral Development</a:t>
            </a:r>
          </a:p>
        </p:txBody>
      </p:sp>
      <p:sp>
        <p:nvSpPr>
          <p:cNvPr id="3" name="Content Placeholder 2">
            <a:extLst>
              <a:ext uri="{FF2B5EF4-FFF2-40B4-BE49-F238E27FC236}">
                <a16:creationId xmlns:a16="http://schemas.microsoft.com/office/drawing/2014/main" id="{164F5651-9712-4C9B-ADAF-27B42EB366B9}"/>
              </a:ext>
            </a:extLst>
          </p:cNvPr>
          <p:cNvSpPr>
            <a:spLocks noGrp="1"/>
          </p:cNvSpPr>
          <p:nvPr>
            <p:ph sz="half" idx="1"/>
          </p:nvPr>
        </p:nvSpPr>
        <p:spPr>
          <a:xfrm>
            <a:off x="740664" y="2029522"/>
            <a:ext cx="11055750" cy="4125216"/>
          </a:xfrm>
        </p:spPr>
        <p:txBody>
          <a:bodyPr/>
          <a:lstStyle/>
          <a:p>
            <a:pPr algn="ctr"/>
            <a:endParaRPr lang="en-US" dirty="0">
              <a:hlinkClick r:id="rId3"/>
            </a:endParaRPr>
          </a:p>
          <a:p>
            <a:pPr algn="ctr"/>
            <a:r>
              <a:rPr lang="en-US" sz="2800" dirty="0">
                <a:hlinkClick r:id="rId3"/>
              </a:rPr>
              <a:t>Kohlberg's Theory of Moral Development</a:t>
            </a:r>
            <a:endParaRPr lang="en-US" sz="2800" dirty="0"/>
          </a:p>
          <a:p>
            <a:pPr algn="ctr"/>
            <a:r>
              <a:rPr lang="en-US" sz="2800" dirty="0"/>
              <a:t>(click on link)</a:t>
            </a:r>
          </a:p>
          <a:p>
            <a:endParaRPr lang="en-US" dirty="0"/>
          </a:p>
        </p:txBody>
      </p:sp>
    </p:spTree>
    <p:extLst>
      <p:ext uri="{BB962C8B-B14F-4D97-AF65-F5344CB8AC3E}">
        <p14:creationId xmlns:p14="http://schemas.microsoft.com/office/powerpoint/2010/main" val="341498448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1411E0-5A86-42C0-8907-227FF6468EAB}"/>
              </a:ext>
            </a:extLst>
          </p:cNvPr>
          <p:cNvSpPr>
            <a:spLocks noGrp="1"/>
          </p:cNvSpPr>
          <p:nvPr>
            <p:ph type="title"/>
          </p:nvPr>
        </p:nvSpPr>
        <p:spPr/>
        <p:txBody>
          <a:bodyPr/>
          <a:lstStyle/>
          <a:p>
            <a:r>
              <a:rPr lang="en-US" dirty="0"/>
              <a:t>Bio-Ecological Systems Theory</a:t>
            </a:r>
          </a:p>
        </p:txBody>
      </p:sp>
      <p:graphicFrame>
        <p:nvGraphicFramePr>
          <p:cNvPr id="4" name="Content Placeholder 4">
            <a:extLst>
              <a:ext uri="{FF2B5EF4-FFF2-40B4-BE49-F238E27FC236}">
                <a16:creationId xmlns:a16="http://schemas.microsoft.com/office/drawing/2014/main" id="{500C8628-4B40-4E05-B80A-6D10EC675BF6}"/>
              </a:ext>
            </a:extLst>
          </p:cNvPr>
          <p:cNvGraphicFramePr>
            <a:graphicFrameLocks noGrp="1"/>
          </p:cNvGraphicFramePr>
          <p:nvPr>
            <p:ph idx="1"/>
            <p:extLst>
              <p:ext uri="{D42A27DB-BD31-4B8C-83A1-F6EECF244321}">
                <p14:modId xmlns:p14="http://schemas.microsoft.com/office/powerpoint/2010/main" val="2503256394"/>
              </p:ext>
            </p:extLst>
          </p:nvPr>
        </p:nvGraphicFramePr>
        <p:xfrm>
          <a:off x="1651310" y="1176454"/>
          <a:ext cx="8889380" cy="501247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97926238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66888F-A7A7-4E3C-A845-5E2F7448B34E}"/>
              </a:ext>
            </a:extLst>
          </p:cNvPr>
          <p:cNvSpPr>
            <a:spLocks noGrp="1"/>
          </p:cNvSpPr>
          <p:nvPr>
            <p:ph type="title"/>
          </p:nvPr>
        </p:nvSpPr>
        <p:spPr/>
        <p:txBody>
          <a:bodyPr/>
          <a:lstStyle/>
          <a:p>
            <a:r>
              <a:rPr lang="en-US" dirty="0" err="1"/>
              <a:t>Urie</a:t>
            </a:r>
            <a:r>
              <a:rPr lang="en-US" dirty="0"/>
              <a:t> Bronfenbrenner’s Theory</a:t>
            </a:r>
          </a:p>
        </p:txBody>
      </p:sp>
      <p:sp>
        <p:nvSpPr>
          <p:cNvPr id="3" name="Content Placeholder 2">
            <a:extLst>
              <a:ext uri="{FF2B5EF4-FFF2-40B4-BE49-F238E27FC236}">
                <a16:creationId xmlns:a16="http://schemas.microsoft.com/office/drawing/2014/main" id="{4326FD41-2E6B-45B6-861B-2283370D95AF}"/>
              </a:ext>
            </a:extLst>
          </p:cNvPr>
          <p:cNvSpPr>
            <a:spLocks noGrp="1"/>
          </p:cNvSpPr>
          <p:nvPr>
            <p:ph sz="half" idx="1"/>
          </p:nvPr>
        </p:nvSpPr>
        <p:spPr>
          <a:xfrm>
            <a:off x="740664" y="1851102"/>
            <a:ext cx="11055750" cy="4303636"/>
          </a:xfrm>
        </p:spPr>
        <p:txBody>
          <a:bodyPr/>
          <a:lstStyle/>
          <a:p>
            <a:pPr algn="ctr"/>
            <a:endParaRPr lang="en-US" dirty="0">
              <a:hlinkClick r:id="rId3"/>
            </a:endParaRPr>
          </a:p>
          <a:p>
            <a:pPr algn="ctr"/>
            <a:r>
              <a:rPr lang="en-US" sz="2800" dirty="0">
                <a:hlinkClick r:id="rId3"/>
              </a:rPr>
              <a:t>Ecological Systems Theory</a:t>
            </a:r>
            <a:endParaRPr lang="en-US" sz="2800" dirty="0"/>
          </a:p>
          <a:p>
            <a:pPr algn="ctr"/>
            <a:r>
              <a:rPr lang="en-US" sz="2800" dirty="0"/>
              <a:t>(click on link)</a:t>
            </a:r>
          </a:p>
          <a:p>
            <a:endParaRPr lang="en-US" dirty="0"/>
          </a:p>
        </p:txBody>
      </p:sp>
    </p:spTree>
    <p:extLst>
      <p:ext uri="{BB962C8B-B14F-4D97-AF65-F5344CB8AC3E}">
        <p14:creationId xmlns:p14="http://schemas.microsoft.com/office/powerpoint/2010/main" val="6086561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E9499D-C9F5-4375-AD7C-DCE9B13AF96B}"/>
              </a:ext>
            </a:extLst>
          </p:cNvPr>
          <p:cNvSpPr>
            <a:spLocks noGrp="1"/>
          </p:cNvSpPr>
          <p:nvPr>
            <p:ph type="title"/>
          </p:nvPr>
        </p:nvSpPr>
        <p:spPr/>
        <p:txBody>
          <a:bodyPr/>
          <a:lstStyle/>
          <a:p>
            <a:r>
              <a:rPr lang="en-US" dirty="0"/>
              <a:t>Life Course Theory</a:t>
            </a:r>
          </a:p>
        </p:txBody>
      </p:sp>
      <p:sp>
        <p:nvSpPr>
          <p:cNvPr id="3" name="Content Placeholder 2">
            <a:extLst>
              <a:ext uri="{FF2B5EF4-FFF2-40B4-BE49-F238E27FC236}">
                <a16:creationId xmlns:a16="http://schemas.microsoft.com/office/drawing/2014/main" id="{38E53B88-4D99-427D-8B52-3CF0080344DD}"/>
              </a:ext>
            </a:extLst>
          </p:cNvPr>
          <p:cNvSpPr>
            <a:spLocks noGrp="1"/>
          </p:cNvSpPr>
          <p:nvPr>
            <p:ph sz="half" idx="1"/>
          </p:nvPr>
        </p:nvSpPr>
        <p:spPr/>
        <p:txBody>
          <a:bodyPr/>
          <a:lstStyle/>
          <a:p>
            <a:r>
              <a:rPr lang="en-US" sz="2800" dirty="0"/>
              <a:t>Glen Elder - born 1934</a:t>
            </a:r>
          </a:p>
          <a:p>
            <a:pPr lvl="1">
              <a:buFont typeface="Wingdings" panose="05000000000000000000" pitchFamily="2" charset="2"/>
              <a:buChar char="Ø"/>
            </a:pPr>
            <a:r>
              <a:rPr lang="en-US" sz="2800" dirty="0"/>
              <a:t>Studied not only children</a:t>
            </a:r>
          </a:p>
          <a:p>
            <a:pPr lvl="1">
              <a:buFont typeface="Wingdings" panose="05000000000000000000" pitchFamily="2" charset="2"/>
              <a:buChar char="Ø"/>
            </a:pPr>
            <a:r>
              <a:rPr lang="en-US" sz="2800" dirty="0"/>
              <a:t>Searched for patterns of development</a:t>
            </a:r>
          </a:p>
          <a:p>
            <a:pPr lvl="1">
              <a:buFont typeface="Wingdings" panose="05000000000000000000" pitchFamily="2" charset="2"/>
              <a:buChar char="Ø"/>
            </a:pPr>
            <a:r>
              <a:rPr lang="en-US" sz="2800" dirty="0"/>
              <a:t>Observed the impact of society</a:t>
            </a:r>
          </a:p>
          <a:p>
            <a:endParaRPr lang="en-US" dirty="0"/>
          </a:p>
        </p:txBody>
      </p:sp>
      <p:pic>
        <p:nvPicPr>
          <p:cNvPr id="4" name="Picture 2" descr="C:\Users\Owner\AppData\Local\Microsoft\Windows\Temporary Internet Files\Content.IE5\GJPNOM43\MC900157195[1].wmf">
            <a:extLst>
              <a:ext uri="{FF2B5EF4-FFF2-40B4-BE49-F238E27FC236}">
                <a16:creationId xmlns:a16="http://schemas.microsoft.com/office/drawing/2014/main" id="{878C6281-A76C-45CF-B81F-D0439FA386F8}"/>
              </a:ext>
            </a:extLst>
          </p:cNvPr>
          <p:cNvPicPr>
            <a:picLocks noChangeAspect="1" noChangeArrowheads="1"/>
          </p:cNvPicPr>
          <p:nvPr/>
        </p:nvPicPr>
        <p:blipFill>
          <a:blip r:embed="rId3" cstate="print"/>
          <a:srcRect/>
          <a:stretch>
            <a:fillRect/>
          </a:stretch>
        </p:blipFill>
        <p:spPr bwMode="auto">
          <a:xfrm>
            <a:off x="7045711" y="1283509"/>
            <a:ext cx="1810583" cy="2305976"/>
          </a:xfrm>
          <a:prstGeom prst="rect">
            <a:avLst/>
          </a:prstGeom>
          <a:noFill/>
        </p:spPr>
      </p:pic>
      <p:pic>
        <p:nvPicPr>
          <p:cNvPr id="5" name="Picture 3" descr="C:\Users\Owner\AppData\Local\Microsoft\Windows\Temporary Internet Files\Content.IE5\KCOCUMO1\MC900157197[1].wmf">
            <a:extLst>
              <a:ext uri="{FF2B5EF4-FFF2-40B4-BE49-F238E27FC236}">
                <a16:creationId xmlns:a16="http://schemas.microsoft.com/office/drawing/2014/main" id="{476BB1F0-2482-46C6-965F-91BBCBEDD7A2}"/>
              </a:ext>
            </a:extLst>
          </p:cNvPr>
          <p:cNvPicPr>
            <a:picLocks noChangeAspect="1" noChangeArrowheads="1"/>
          </p:cNvPicPr>
          <p:nvPr/>
        </p:nvPicPr>
        <p:blipFill>
          <a:blip r:embed="rId4" cstate="print"/>
          <a:srcRect/>
          <a:stretch>
            <a:fillRect/>
          </a:stretch>
        </p:blipFill>
        <p:spPr bwMode="auto">
          <a:xfrm>
            <a:off x="9076061" y="3429000"/>
            <a:ext cx="1723919" cy="2304804"/>
          </a:xfrm>
          <a:prstGeom prst="rect">
            <a:avLst/>
          </a:prstGeom>
          <a:noFill/>
        </p:spPr>
      </p:pic>
    </p:spTree>
    <p:extLst>
      <p:ext uri="{BB962C8B-B14F-4D97-AF65-F5344CB8AC3E}">
        <p14:creationId xmlns:p14="http://schemas.microsoft.com/office/powerpoint/2010/main" val="380644364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A42772-D8FF-4758-8922-1B26484EAC84}"/>
              </a:ext>
            </a:extLst>
          </p:cNvPr>
          <p:cNvSpPr>
            <a:spLocks noGrp="1"/>
          </p:cNvSpPr>
          <p:nvPr>
            <p:ph type="title"/>
          </p:nvPr>
        </p:nvSpPr>
        <p:spPr/>
        <p:txBody>
          <a:bodyPr/>
          <a:lstStyle/>
          <a:p>
            <a:r>
              <a:rPr lang="en-US" dirty="0"/>
              <a:t>Death and Dying</a:t>
            </a:r>
          </a:p>
        </p:txBody>
      </p:sp>
      <p:sp>
        <p:nvSpPr>
          <p:cNvPr id="3" name="Content Placeholder 2">
            <a:extLst>
              <a:ext uri="{FF2B5EF4-FFF2-40B4-BE49-F238E27FC236}">
                <a16:creationId xmlns:a16="http://schemas.microsoft.com/office/drawing/2014/main" id="{3BCFB508-664E-4217-8B87-59703810ED17}"/>
              </a:ext>
            </a:extLst>
          </p:cNvPr>
          <p:cNvSpPr>
            <a:spLocks noGrp="1"/>
          </p:cNvSpPr>
          <p:nvPr>
            <p:ph sz="half" idx="1"/>
          </p:nvPr>
        </p:nvSpPr>
        <p:spPr/>
        <p:txBody>
          <a:bodyPr/>
          <a:lstStyle/>
          <a:p>
            <a:r>
              <a:rPr lang="en-US" sz="2800" dirty="0"/>
              <a:t>Elizabeth Kubler-Ross</a:t>
            </a:r>
          </a:p>
          <a:p>
            <a:pPr lvl="1">
              <a:buFont typeface="Wingdings" panose="05000000000000000000" pitchFamily="2" charset="2"/>
              <a:buChar char="Ø"/>
            </a:pPr>
            <a:r>
              <a:rPr lang="en-US" sz="2800" dirty="0"/>
              <a:t>Five stages of grief</a:t>
            </a:r>
          </a:p>
          <a:p>
            <a:pPr lvl="2">
              <a:buFont typeface="Wingdings" panose="05000000000000000000" pitchFamily="2" charset="2"/>
              <a:buChar char="Ø"/>
            </a:pPr>
            <a:r>
              <a:rPr lang="en-US" sz="2800" dirty="0"/>
              <a:t>Denial</a:t>
            </a:r>
          </a:p>
          <a:p>
            <a:pPr lvl="2">
              <a:buFont typeface="Wingdings" panose="05000000000000000000" pitchFamily="2" charset="2"/>
              <a:buChar char="Ø"/>
            </a:pPr>
            <a:r>
              <a:rPr lang="en-US" sz="2800" dirty="0"/>
              <a:t>Anger</a:t>
            </a:r>
          </a:p>
          <a:p>
            <a:pPr lvl="2">
              <a:buFont typeface="Wingdings" panose="05000000000000000000" pitchFamily="2" charset="2"/>
              <a:buChar char="Ø"/>
            </a:pPr>
            <a:r>
              <a:rPr lang="en-US" sz="2800" dirty="0"/>
              <a:t>Bargaining</a:t>
            </a:r>
          </a:p>
          <a:p>
            <a:pPr lvl="2">
              <a:buFont typeface="Wingdings" panose="05000000000000000000" pitchFamily="2" charset="2"/>
              <a:buChar char="Ø"/>
            </a:pPr>
            <a:r>
              <a:rPr lang="en-US" sz="2800" dirty="0"/>
              <a:t>Depression</a:t>
            </a:r>
          </a:p>
          <a:p>
            <a:pPr lvl="2">
              <a:buFont typeface="Wingdings" panose="05000000000000000000" pitchFamily="2" charset="2"/>
              <a:buChar char="Ø"/>
            </a:pPr>
            <a:r>
              <a:rPr lang="en-US" sz="2800" dirty="0"/>
              <a:t>Acceptance</a:t>
            </a:r>
          </a:p>
          <a:p>
            <a:endParaRPr lang="en-US" dirty="0"/>
          </a:p>
        </p:txBody>
      </p:sp>
      <p:pic>
        <p:nvPicPr>
          <p:cNvPr id="4" name="Picture 6" descr="C:\Users\Owner\AppData\Local\Microsoft\Windows\Temporary Internet Files\Content.IE5\28669ZW2\MC900440684[1].png">
            <a:extLst>
              <a:ext uri="{FF2B5EF4-FFF2-40B4-BE49-F238E27FC236}">
                <a16:creationId xmlns:a16="http://schemas.microsoft.com/office/drawing/2014/main" id="{EEB8F6BC-A31F-47E2-8F9E-0BED849942E1}"/>
              </a:ext>
            </a:extLst>
          </p:cNvPr>
          <p:cNvPicPr>
            <a:picLocks noChangeAspect="1" noChangeArrowheads="1"/>
          </p:cNvPicPr>
          <p:nvPr/>
        </p:nvPicPr>
        <p:blipFill>
          <a:blip r:embed="rId3" cstate="print"/>
          <a:srcRect/>
          <a:stretch>
            <a:fillRect/>
          </a:stretch>
        </p:blipFill>
        <p:spPr bwMode="auto">
          <a:xfrm>
            <a:off x="7066842" y="1648803"/>
            <a:ext cx="3560393" cy="3560393"/>
          </a:xfrm>
          <a:prstGeom prst="rect">
            <a:avLst/>
          </a:prstGeom>
          <a:noFill/>
        </p:spPr>
      </p:pic>
    </p:spTree>
    <p:extLst>
      <p:ext uri="{BB962C8B-B14F-4D97-AF65-F5344CB8AC3E}">
        <p14:creationId xmlns:p14="http://schemas.microsoft.com/office/powerpoint/2010/main" val="284514820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4138B8-552C-4086-BFC6-97458F365EA8}"/>
              </a:ext>
            </a:extLst>
          </p:cNvPr>
          <p:cNvSpPr>
            <a:spLocks noGrp="1"/>
          </p:cNvSpPr>
          <p:nvPr>
            <p:ph type="title"/>
          </p:nvPr>
        </p:nvSpPr>
        <p:spPr/>
        <p:txBody>
          <a:bodyPr/>
          <a:lstStyle/>
          <a:p>
            <a:r>
              <a:rPr lang="en-US" dirty="0"/>
              <a:t>Owning Our Grief</a:t>
            </a:r>
          </a:p>
        </p:txBody>
      </p:sp>
      <p:sp>
        <p:nvSpPr>
          <p:cNvPr id="3" name="Content Placeholder 2">
            <a:extLst>
              <a:ext uri="{FF2B5EF4-FFF2-40B4-BE49-F238E27FC236}">
                <a16:creationId xmlns:a16="http://schemas.microsoft.com/office/drawing/2014/main" id="{655CB4D7-267C-494F-A419-4ABF70D22FC3}"/>
              </a:ext>
            </a:extLst>
          </p:cNvPr>
          <p:cNvSpPr>
            <a:spLocks noGrp="1"/>
          </p:cNvSpPr>
          <p:nvPr>
            <p:ph sz="half" idx="1"/>
          </p:nvPr>
        </p:nvSpPr>
        <p:spPr>
          <a:xfrm>
            <a:off x="740664" y="2174488"/>
            <a:ext cx="11055750" cy="3980250"/>
          </a:xfrm>
        </p:spPr>
        <p:txBody>
          <a:bodyPr/>
          <a:lstStyle/>
          <a:p>
            <a:pPr algn="ctr"/>
            <a:r>
              <a:rPr lang="en-US" sz="2800" dirty="0">
                <a:hlinkClick r:id="rId3"/>
              </a:rPr>
              <a:t>Transformative Power of Grief</a:t>
            </a:r>
            <a:endParaRPr lang="en-US" sz="2800" dirty="0"/>
          </a:p>
          <a:p>
            <a:pPr algn="ctr"/>
            <a:r>
              <a:rPr lang="en-US" sz="2800" dirty="0"/>
              <a:t>(click on link)</a:t>
            </a:r>
          </a:p>
          <a:p>
            <a:endParaRPr lang="en-US" dirty="0"/>
          </a:p>
        </p:txBody>
      </p:sp>
    </p:spTree>
    <p:extLst>
      <p:ext uri="{BB962C8B-B14F-4D97-AF65-F5344CB8AC3E}">
        <p14:creationId xmlns:p14="http://schemas.microsoft.com/office/powerpoint/2010/main" val="70922494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CE5E7A-CF97-4A58-97B7-87B23F1C79BF}"/>
              </a:ext>
            </a:extLst>
          </p:cNvPr>
          <p:cNvSpPr>
            <a:spLocks noGrp="1"/>
          </p:cNvSpPr>
          <p:nvPr>
            <p:ph type="title"/>
          </p:nvPr>
        </p:nvSpPr>
        <p:spPr/>
        <p:txBody>
          <a:bodyPr/>
          <a:lstStyle/>
          <a:p>
            <a:r>
              <a:rPr lang="en-US" dirty="0"/>
              <a:t>Conclusion</a:t>
            </a:r>
          </a:p>
        </p:txBody>
      </p:sp>
      <p:sp>
        <p:nvSpPr>
          <p:cNvPr id="3" name="Content Placeholder 2">
            <a:extLst>
              <a:ext uri="{FF2B5EF4-FFF2-40B4-BE49-F238E27FC236}">
                <a16:creationId xmlns:a16="http://schemas.microsoft.com/office/drawing/2014/main" id="{6BB2CAE3-BADB-41AC-BE3E-BB769964A123}"/>
              </a:ext>
            </a:extLst>
          </p:cNvPr>
          <p:cNvSpPr>
            <a:spLocks noGrp="1"/>
          </p:cNvSpPr>
          <p:nvPr>
            <p:ph sz="half" idx="1"/>
          </p:nvPr>
        </p:nvSpPr>
        <p:spPr>
          <a:xfrm>
            <a:off x="740664" y="1420420"/>
            <a:ext cx="6663746" cy="4734318"/>
          </a:xfrm>
        </p:spPr>
        <p:txBody>
          <a:bodyPr/>
          <a:lstStyle/>
          <a:p>
            <a:pPr marL="457200" indent="-457200">
              <a:buClr>
                <a:schemeClr val="accent1"/>
              </a:buClr>
              <a:buFont typeface="Wingdings" panose="05000000000000000000" pitchFamily="2" charset="2"/>
              <a:buChar char="Ø"/>
            </a:pPr>
            <a:r>
              <a:rPr lang="en-US" sz="2800" dirty="0"/>
              <a:t>Theories help us understand human behavior</a:t>
            </a:r>
          </a:p>
          <a:p>
            <a:pPr marL="457200" indent="-457200">
              <a:buClr>
                <a:schemeClr val="accent1"/>
              </a:buClr>
              <a:buFont typeface="Wingdings" panose="05000000000000000000" pitchFamily="2" charset="2"/>
              <a:buChar char="Ø"/>
            </a:pPr>
            <a:r>
              <a:rPr lang="en-US" sz="2800" dirty="0"/>
              <a:t>Theories give us questions to ask about human nature</a:t>
            </a:r>
          </a:p>
          <a:p>
            <a:pPr marL="457200" indent="-457200">
              <a:buClr>
                <a:schemeClr val="accent1"/>
              </a:buClr>
              <a:buFont typeface="Wingdings" panose="05000000000000000000" pitchFamily="2" charset="2"/>
              <a:buChar char="Ø"/>
            </a:pPr>
            <a:r>
              <a:rPr lang="en-US" sz="2800" dirty="0"/>
              <a:t>Theories offer aspects with different views</a:t>
            </a:r>
          </a:p>
          <a:p>
            <a:endParaRPr lang="en-US" dirty="0"/>
          </a:p>
        </p:txBody>
      </p:sp>
      <p:pic>
        <p:nvPicPr>
          <p:cNvPr id="4" name="Picture 3" descr="C:\Users\Owner\AppData\Local\Microsoft\Windows\Temporary Internet Files\Content.IE5\W85CI77K\MC900384010[1].wmf">
            <a:extLst>
              <a:ext uri="{FF2B5EF4-FFF2-40B4-BE49-F238E27FC236}">
                <a16:creationId xmlns:a16="http://schemas.microsoft.com/office/drawing/2014/main" id="{26FCC4F0-46A1-4268-A3EB-0E697DC5DBA1}"/>
              </a:ext>
            </a:extLst>
          </p:cNvPr>
          <p:cNvPicPr>
            <a:picLocks noChangeAspect="1" noChangeArrowheads="1"/>
          </p:cNvPicPr>
          <p:nvPr/>
        </p:nvPicPr>
        <p:blipFill>
          <a:blip r:embed="rId3" cstate="print"/>
          <a:srcRect/>
          <a:stretch>
            <a:fillRect/>
          </a:stretch>
        </p:blipFill>
        <p:spPr bwMode="auto">
          <a:xfrm>
            <a:off x="7782584" y="2501310"/>
            <a:ext cx="3668752" cy="2572537"/>
          </a:xfrm>
          <a:prstGeom prst="rect">
            <a:avLst/>
          </a:prstGeom>
          <a:noFill/>
        </p:spPr>
      </p:pic>
    </p:spTree>
    <p:extLst>
      <p:ext uri="{BB962C8B-B14F-4D97-AF65-F5344CB8AC3E}">
        <p14:creationId xmlns:p14="http://schemas.microsoft.com/office/powerpoint/2010/main" val="423554974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3F1578-BFD5-4343-A491-1961CC3D8F36}"/>
              </a:ext>
            </a:extLst>
          </p:cNvPr>
          <p:cNvSpPr>
            <a:spLocks noGrp="1"/>
          </p:cNvSpPr>
          <p:nvPr>
            <p:ph type="title"/>
          </p:nvPr>
        </p:nvSpPr>
        <p:spPr/>
        <p:txBody>
          <a:bodyPr/>
          <a:lstStyle/>
          <a:p>
            <a:r>
              <a:rPr lang="en-US" dirty="0"/>
              <a:t>Questions?</a:t>
            </a:r>
          </a:p>
        </p:txBody>
      </p:sp>
      <p:pic>
        <p:nvPicPr>
          <p:cNvPr id="4" name="Content Placeholder 3">
            <a:extLst>
              <a:ext uri="{FF2B5EF4-FFF2-40B4-BE49-F238E27FC236}">
                <a16:creationId xmlns:a16="http://schemas.microsoft.com/office/drawing/2014/main" id="{CD19FCFA-B8E0-40D2-8F9D-18491C1ECCD7}"/>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647649" y="1283509"/>
            <a:ext cx="4896701" cy="4896701"/>
          </a:xfrm>
          <a:ln w="25400">
            <a:noFill/>
          </a:ln>
        </p:spPr>
      </p:pic>
    </p:spTree>
    <p:extLst>
      <p:ext uri="{BB962C8B-B14F-4D97-AF65-F5344CB8AC3E}">
        <p14:creationId xmlns:p14="http://schemas.microsoft.com/office/powerpoint/2010/main" val="309953876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57E02F-217F-49A9-951B-8C891D20CE38}"/>
              </a:ext>
            </a:extLst>
          </p:cNvPr>
          <p:cNvSpPr>
            <a:spLocks noGrp="1"/>
          </p:cNvSpPr>
          <p:nvPr>
            <p:ph type="title"/>
          </p:nvPr>
        </p:nvSpPr>
        <p:spPr>
          <a:xfrm>
            <a:off x="740664" y="265112"/>
            <a:ext cx="10059452" cy="876300"/>
          </a:xfrm>
        </p:spPr>
        <p:txBody>
          <a:bodyPr/>
          <a:lstStyle/>
          <a:p>
            <a:r>
              <a:rPr lang="en-US" dirty="0"/>
              <a:t>References and Resources</a:t>
            </a:r>
          </a:p>
        </p:txBody>
      </p:sp>
      <p:sp>
        <p:nvSpPr>
          <p:cNvPr id="3" name="Content Placeholder 2">
            <a:extLst>
              <a:ext uri="{FF2B5EF4-FFF2-40B4-BE49-F238E27FC236}">
                <a16:creationId xmlns:a16="http://schemas.microsoft.com/office/drawing/2014/main" id="{A1383639-C541-42B1-BF98-719F62FFBF04}"/>
              </a:ext>
            </a:extLst>
          </p:cNvPr>
          <p:cNvSpPr>
            <a:spLocks noGrp="1"/>
          </p:cNvSpPr>
          <p:nvPr>
            <p:ph sz="half" idx="1"/>
          </p:nvPr>
        </p:nvSpPr>
        <p:spPr>
          <a:xfrm>
            <a:off x="740664" y="1141412"/>
            <a:ext cx="11055750" cy="4734318"/>
          </a:xfrm>
        </p:spPr>
        <p:txBody>
          <a:bodyPr/>
          <a:lstStyle/>
          <a:p>
            <a:pPr lvl="0" defTabSz="457200" fontAlgn="base">
              <a:buClr>
                <a:srgbClr val="D60E72"/>
              </a:buClr>
            </a:pPr>
            <a:r>
              <a:rPr lang="en-US" sz="1600" dirty="0">
                <a:latin typeface="Open Sans" panose="020B0606030504020204" pitchFamily="34" charset="0"/>
                <a:ea typeface="Open Sans" panose="020B0606030504020204" pitchFamily="34" charset="0"/>
                <a:cs typeface="Open Sans" panose="020B0606030504020204" pitchFamily="34" charset="0"/>
              </a:rPr>
              <a:t>Images:</a:t>
            </a:r>
          </a:p>
          <a:p>
            <a:pPr marL="285750" lvl="0" indent="-285750" defTabSz="457200" fontAlgn="base">
              <a:buClr>
                <a:schemeClr val="accent1"/>
              </a:buClr>
              <a:buFont typeface="Wingdings" panose="05000000000000000000" pitchFamily="2" charset="2"/>
              <a:buChar char="Ø"/>
            </a:pPr>
            <a:r>
              <a:rPr lang="en-US" sz="1600" dirty="0">
                <a:latin typeface="Open Sans" panose="020B0606030504020204" pitchFamily="34" charset="0"/>
                <a:ea typeface="Open Sans" panose="020B0606030504020204" pitchFamily="34" charset="0"/>
                <a:cs typeface="Open Sans" panose="020B0606030504020204" pitchFamily="34" charset="0"/>
              </a:rPr>
              <a:t>Microsoft Clip Art: Used with permission from Microsoft.</a:t>
            </a:r>
          </a:p>
          <a:p>
            <a:pPr lvl="0" defTabSz="457200" fontAlgn="base">
              <a:buClr>
                <a:srgbClr val="D60E72"/>
              </a:buClr>
            </a:pPr>
            <a:r>
              <a:rPr lang="en-US" sz="1600" dirty="0">
                <a:latin typeface="Open Sans" panose="020B0606030504020204" pitchFamily="34" charset="0"/>
                <a:ea typeface="Open Sans" panose="020B0606030504020204" pitchFamily="34" charset="0"/>
                <a:cs typeface="Open Sans" panose="020B0606030504020204" pitchFamily="34" charset="0"/>
              </a:rPr>
              <a:t>Periodicals</a:t>
            </a:r>
          </a:p>
          <a:p>
            <a:pPr marL="342900" lvl="0" indent="-342900" defTabSz="457200" fontAlgn="base">
              <a:buClr>
                <a:schemeClr val="accent1"/>
              </a:buClr>
              <a:buFont typeface="Wingdings" panose="05000000000000000000" pitchFamily="2" charset="2"/>
              <a:buChar char="Ø"/>
            </a:pPr>
            <a:r>
              <a:rPr lang="en-US" sz="1600" dirty="0">
                <a:latin typeface="Open Sans" panose="020B0606030504020204" pitchFamily="34" charset="0"/>
                <a:ea typeface="Open Sans" panose="020B0606030504020204" pitchFamily="34" charset="0"/>
                <a:cs typeface="Open Sans" panose="020B0606030504020204" pitchFamily="34" charset="0"/>
              </a:rPr>
              <a:t>Elder, G. (1998). The </a:t>
            </a:r>
            <a:r>
              <a:rPr lang="en-US" sz="1600" dirty="0" err="1">
                <a:latin typeface="Open Sans" panose="020B0606030504020204" pitchFamily="34" charset="0"/>
                <a:ea typeface="Open Sans" panose="020B0606030504020204" pitchFamily="34" charset="0"/>
                <a:cs typeface="Open Sans" panose="020B0606030504020204" pitchFamily="34" charset="0"/>
              </a:rPr>
              <a:t>Lifecourse</a:t>
            </a:r>
            <a:r>
              <a:rPr lang="en-US" sz="1600" dirty="0">
                <a:latin typeface="Open Sans" panose="020B0606030504020204" pitchFamily="34" charset="0"/>
                <a:ea typeface="Open Sans" panose="020B0606030504020204" pitchFamily="34" charset="0"/>
                <a:cs typeface="Open Sans" panose="020B0606030504020204" pitchFamily="34" charset="0"/>
              </a:rPr>
              <a:t> as Developmental Theory. Child Development, Vol. 69, No. 1 (Feb., 1998), pp. 1-12. Retrieved from</a:t>
            </a:r>
            <a:br>
              <a:rPr lang="en-US" sz="1600" dirty="0">
                <a:latin typeface="Open Sans" panose="020B0606030504020204" pitchFamily="34" charset="0"/>
                <a:ea typeface="Open Sans" panose="020B0606030504020204" pitchFamily="34" charset="0"/>
                <a:cs typeface="Open Sans" panose="020B0606030504020204" pitchFamily="34" charset="0"/>
              </a:rPr>
            </a:br>
            <a:r>
              <a:rPr lang="en-US" sz="1600" dirty="0">
                <a:latin typeface="Open Sans" panose="020B0606030504020204" pitchFamily="34" charset="0"/>
                <a:ea typeface="Open Sans" panose="020B0606030504020204" pitchFamily="34" charset="0"/>
                <a:cs typeface="Open Sans" panose="020B0606030504020204" pitchFamily="34" charset="0"/>
                <a:hlinkClick r:id="rId2"/>
              </a:rPr>
              <a:t>http://www.jstor.org/stable/1132065.</a:t>
            </a:r>
            <a:endParaRPr lang="en-US" sz="1600" dirty="0">
              <a:latin typeface="Open Sans" panose="020B0606030504020204" pitchFamily="34" charset="0"/>
              <a:ea typeface="Open Sans" panose="020B0606030504020204" pitchFamily="34" charset="0"/>
              <a:cs typeface="Open Sans" panose="020B0606030504020204" pitchFamily="34" charset="0"/>
            </a:endParaRPr>
          </a:p>
          <a:p>
            <a:pPr marL="342900" lvl="0" indent="-342900" defTabSz="457200" fontAlgn="base">
              <a:buClr>
                <a:schemeClr val="accent1"/>
              </a:buClr>
              <a:buFont typeface="Wingdings" panose="05000000000000000000" pitchFamily="2" charset="2"/>
              <a:buChar char="Ø"/>
            </a:pPr>
            <a:r>
              <a:rPr lang="en-US" sz="1600" dirty="0">
                <a:latin typeface="Open Sans" panose="020B0606030504020204" pitchFamily="34" charset="0"/>
                <a:ea typeface="Open Sans" panose="020B0606030504020204" pitchFamily="34" charset="0"/>
                <a:cs typeface="Open Sans" panose="020B0606030504020204" pitchFamily="34" charset="0"/>
              </a:rPr>
              <a:t>Mitchell, B.A. (2003)“Life Course Theory,” in J.J. </a:t>
            </a:r>
            <a:r>
              <a:rPr lang="en-US" sz="1600" dirty="0" err="1">
                <a:latin typeface="Open Sans" panose="020B0606030504020204" pitchFamily="34" charset="0"/>
                <a:ea typeface="Open Sans" panose="020B0606030504020204" pitchFamily="34" charset="0"/>
                <a:cs typeface="Open Sans" panose="020B0606030504020204" pitchFamily="34" charset="0"/>
              </a:rPr>
              <a:t>Ponzetti</a:t>
            </a:r>
            <a:r>
              <a:rPr lang="en-US" sz="1600" dirty="0">
                <a:latin typeface="Open Sans" panose="020B0606030504020204" pitchFamily="34" charset="0"/>
                <a:ea typeface="Open Sans" panose="020B0606030504020204" pitchFamily="34" charset="0"/>
                <a:cs typeface="Open Sans" panose="020B0606030504020204" pitchFamily="34" charset="0"/>
              </a:rPr>
              <a:t>, Jr. (</a:t>
            </a:r>
            <a:r>
              <a:rPr lang="en-US" sz="1600" dirty="0" err="1">
                <a:latin typeface="Open Sans" panose="020B0606030504020204" pitchFamily="34" charset="0"/>
                <a:ea typeface="Open Sans" panose="020B0606030504020204" pitchFamily="34" charset="0"/>
                <a:cs typeface="Open Sans" panose="020B0606030504020204" pitchFamily="34" charset="0"/>
              </a:rPr>
              <a:t>ed</a:t>
            </a:r>
            <a:r>
              <a:rPr lang="en-US" sz="1600" dirty="0">
                <a:latin typeface="Open Sans" panose="020B0606030504020204" pitchFamily="34" charset="0"/>
                <a:ea typeface="Open Sans" panose="020B0606030504020204" pitchFamily="34" charset="0"/>
                <a:cs typeface="Open Sans" panose="020B0606030504020204" pitchFamily="34" charset="0"/>
              </a:rPr>
              <a:t>). International Encyclopedia of Marriage and Family, 2nd ed., pp. 1051-1055, New York: Macmillan.</a:t>
            </a:r>
          </a:p>
          <a:p>
            <a:pPr marL="342900" lvl="0" indent="-342900" defTabSz="457200" fontAlgn="base">
              <a:buClr>
                <a:schemeClr val="accent1"/>
              </a:buClr>
              <a:buFont typeface="Wingdings" panose="05000000000000000000" pitchFamily="2" charset="2"/>
              <a:buChar char="Ø"/>
            </a:pPr>
            <a:r>
              <a:rPr lang="en-US" sz="1600" dirty="0">
                <a:latin typeface="Open Sans" panose="020B0606030504020204" pitchFamily="34" charset="0"/>
                <a:ea typeface="Open Sans" panose="020B0606030504020204" pitchFamily="34" charset="0"/>
                <a:cs typeface="Open Sans" panose="020B0606030504020204" pitchFamily="34" charset="0"/>
              </a:rPr>
              <a:t>Swick, J. and Williams, R. (2006). An Analysis of Bronfenbrenner’s Bio-Ecological Perspective for Early Childhood Educators: Implications for Working with Families Experiencing Stress. Early Childhood Education Journal, Vol. 33, No. 5, April. DOI: 10.1007/s10643-006-0078-y</a:t>
            </a:r>
          </a:p>
          <a:p>
            <a:pPr lvl="0" defTabSz="457200" fontAlgn="base">
              <a:buClr>
                <a:srgbClr val="D60E72"/>
              </a:buClr>
            </a:pPr>
            <a:r>
              <a:rPr lang="en-US" sz="1600" dirty="0">
                <a:latin typeface="Open Sans" panose="020B0606030504020204" pitchFamily="34" charset="0"/>
                <a:ea typeface="Open Sans" panose="020B0606030504020204" pitchFamily="34" charset="0"/>
                <a:cs typeface="Open Sans" panose="020B0606030504020204" pitchFamily="34" charset="0"/>
              </a:rPr>
              <a:t>Textbooks:</a:t>
            </a:r>
          </a:p>
          <a:p>
            <a:pPr marL="342900" lvl="0" indent="-342900" defTabSz="457200" fontAlgn="base">
              <a:buClr>
                <a:schemeClr val="accent1"/>
              </a:buClr>
              <a:buFont typeface="Wingdings" panose="05000000000000000000" pitchFamily="2" charset="2"/>
              <a:buChar char="Ø"/>
            </a:pPr>
            <a:r>
              <a:rPr lang="en-US" sz="1600" dirty="0">
                <a:latin typeface="Open Sans" panose="020B0606030504020204" pitchFamily="34" charset="0"/>
                <a:ea typeface="Open Sans" panose="020B0606030504020204" pitchFamily="34" charset="0"/>
                <a:cs typeface="Open Sans" panose="020B0606030504020204" pitchFamily="34" charset="0"/>
              </a:rPr>
              <a:t>Berk, L. (2008). </a:t>
            </a:r>
            <a:r>
              <a:rPr lang="en-US" sz="1600" i="1" dirty="0">
                <a:latin typeface="Open Sans" panose="020B0606030504020204" pitchFamily="34" charset="0"/>
                <a:ea typeface="Open Sans" panose="020B0606030504020204" pitchFamily="34" charset="0"/>
                <a:cs typeface="Open Sans" panose="020B0606030504020204" pitchFamily="34" charset="0"/>
              </a:rPr>
              <a:t>Infants and children: prenatal through middle childhood</a:t>
            </a:r>
            <a:r>
              <a:rPr lang="en-US" sz="1600" dirty="0">
                <a:latin typeface="Open Sans" panose="020B0606030504020204" pitchFamily="34" charset="0"/>
                <a:ea typeface="Open Sans" panose="020B0606030504020204" pitchFamily="34" charset="0"/>
                <a:cs typeface="Open Sans" panose="020B0606030504020204" pitchFamily="34" charset="0"/>
              </a:rPr>
              <a:t>. (6th ed.). New York, NY: Pearson Education, Inc.</a:t>
            </a:r>
          </a:p>
          <a:p>
            <a:pPr marL="342900" lvl="0" indent="-342900" defTabSz="457200" fontAlgn="base">
              <a:buClr>
                <a:schemeClr val="accent1"/>
              </a:buClr>
              <a:buFont typeface="Wingdings" panose="05000000000000000000" pitchFamily="2" charset="2"/>
              <a:buChar char="Ø"/>
            </a:pPr>
            <a:r>
              <a:rPr lang="en-US" sz="1600" dirty="0">
                <a:latin typeface="Open Sans" panose="020B0606030504020204" pitchFamily="34" charset="0"/>
                <a:ea typeface="Open Sans" panose="020B0606030504020204" pitchFamily="34" charset="0"/>
                <a:cs typeface="Open Sans" panose="020B0606030504020204" pitchFamily="34" charset="0"/>
              </a:rPr>
              <a:t>Crain, W. (1985). </a:t>
            </a:r>
            <a:r>
              <a:rPr lang="en-US" sz="1600" i="1" dirty="0">
                <a:latin typeface="Open Sans" panose="020B0606030504020204" pitchFamily="34" charset="0"/>
                <a:ea typeface="Open Sans" panose="020B0606030504020204" pitchFamily="34" charset="0"/>
                <a:cs typeface="Open Sans" panose="020B0606030504020204" pitchFamily="34" charset="0"/>
              </a:rPr>
              <a:t>Theories of development</a:t>
            </a:r>
            <a:r>
              <a:rPr lang="en-US" sz="1600" dirty="0">
                <a:latin typeface="Open Sans" panose="020B0606030504020204" pitchFamily="34" charset="0"/>
                <a:ea typeface="Open Sans" panose="020B0606030504020204" pitchFamily="34" charset="0"/>
                <a:cs typeface="Open Sans" panose="020B0606030504020204" pitchFamily="34" charset="0"/>
              </a:rPr>
              <a:t>. Upper Saddle River, NJ: Prentice-Hall.</a:t>
            </a:r>
          </a:p>
          <a:p>
            <a:pPr marL="342900" lvl="0" indent="-342900" defTabSz="457200" fontAlgn="base">
              <a:buClr>
                <a:schemeClr val="accent1"/>
              </a:buClr>
              <a:buFont typeface="Wingdings" panose="05000000000000000000" pitchFamily="2" charset="2"/>
              <a:buChar char="Ø"/>
            </a:pPr>
            <a:r>
              <a:rPr lang="en-US" sz="1600" dirty="0">
                <a:latin typeface="Open Sans" panose="020B0606030504020204" pitchFamily="34" charset="0"/>
                <a:ea typeface="Open Sans" panose="020B0606030504020204" pitchFamily="34" charset="0"/>
                <a:cs typeface="Open Sans" panose="020B0606030504020204" pitchFamily="34" charset="0"/>
              </a:rPr>
              <a:t>Dacey, J., Travers, J., Fiore, L. (2009). </a:t>
            </a:r>
            <a:r>
              <a:rPr lang="en-US" sz="1600" i="1" dirty="0">
                <a:latin typeface="Open Sans" panose="020B0606030504020204" pitchFamily="34" charset="0"/>
                <a:ea typeface="Open Sans" panose="020B0606030504020204" pitchFamily="34" charset="0"/>
                <a:cs typeface="Open Sans" panose="020B0606030504020204" pitchFamily="34" charset="0"/>
              </a:rPr>
              <a:t>Human development across the lifespan</a:t>
            </a:r>
            <a:r>
              <a:rPr lang="en-US" sz="1600" dirty="0">
                <a:latin typeface="Open Sans" panose="020B0606030504020204" pitchFamily="34" charset="0"/>
                <a:ea typeface="Open Sans" panose="020B0606030504020204" pitchFamily="34" charset="0"/>
                <a:cs typeface="Open Sans" panose="020B0606030504020204" pitchFamily="34" charset="0"/>
              </a:rPr>
              <a:t>. (7th </a:t>
            </a:r>
            <a:r>
              <a:rPr lang="en-US" sz="1600" dirty="0" err="1">
                <a:latin typeface="Open Sans" panose="020B0606030504020204" pitchFamily="34" charset="0"/>
                <a:ea typeface="Open Sans" panose="020B0606030504020204" pitchFamily="34" charset="0"/>
                <a:cs typeface="Open Sans" panose="020B0606030504020204" pitchFamily="34" charset="0"/>
              </a:rPr>
              <a:t>ed</a:t>
            </a:r>
            <a:r>
              <a:rPr lang="en-US" sz="1600" dirty="0">
                <a:latin typeface="Open Sans" panose="020B0606030504020204" pitchFamily="34" charset="0"/>
                <a:ea typeface="Open Sans" panose="020B0606030504020204" pitchFamily="34" charset="0"/>
                <a:cs typeface="Open Sans" panose="020B0606030504020204" pitchFamily="34" charset="0"/>
              </a:rPr>
              <a:t>). New York, NY: McGraw-Hill Companies.</a:t>
            </a:r>
          </a:p>
          <a:p>
            <a:endParaRPr lang="en-US" dirty="0"/>
          </a:p>
        </p:txBody>
      </p:sp>
    </p:spTree>
    <p:extLst>
      <p:ext uri="{BB962C8B-B14F-4D97-AF65-F5344CB8AC3E}">
        <p14:creationId xmlns:p14="http://schemas.microsoft.com/office/powerpoint/2010/main" val="65135047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718DAD-9A65-4DCE-9EDC-0A66AFF39088}"/>
              </a:ext>
            </a:extLst>
          </p:cNvPr>
          <p:cNvSpPr>
            <a:spLocks noGrp="1"/>
          </p:cNvSpPr>
          <p:nvPr>
            <p:ph type="title"/>
          </p:nvPr>
        </p:nvSpPr>
        <p:spPr>
          <a:xfrm>
            <a:off x="740664" y="0"/>
            <a:ext cx="10059452" cy="876300"/>
          </a:xfrm>
        </p:spPr>
        <p:txBody>
          <a:bodyPr/>
          <a:lstStyle/>
          <a:p>
            <a:r>
              <a:rPr lang="en-US" dirty="0"/>
              <a:t>References and Resources</a:t>
            </a:r>
          </a:p>
        </p:txBody>
      </p:sp>
      <p:sp>
        <p:nvSpPr>
          <p:cNvPr id="3" name="Content Placeholder 2">
            <a:extLst>
              <a:ext uri="{FF2B5EF4-FFF2-40B4-BE49-F238E27FC236}">
                <a16:creationId xmlns:a16="http://schemas.microsoft.com/office/drawing/2014/main" id="{1B655A46-9473-47E8-9F90-111CB5E2834E}"/>
              </a:ext>
            </a:extLst>
          </p:cNvPr>
          <p:cNvSpPr>
            <a:spLocks noGrp="1"/>
          </p:cNvSpPr>
          <p:nvPr>
            <p:ph sz="half" idx="1"/>
          </p:nvPr>
        </p:nvSpPr>
        <p:spPr>
          <a:xfrm>
            <a:off x="740664" y="963220"/>
            <a:ext cx="11055750" cy="4734318"/>
          </a:xfrm>
        </p:spPr>
        <p:txBody>
          <a:bodyPr/>
          <a:lstStyle/>
          <a:p>
            <a:pPr lvl="0" defTabSz="457200" fontAlgn="base">
              <a:buClr>
                <a:srgbClr val="D60E72"/>
              </a:buClr>
            </a:pPr>
            <a:r>
              <a:rPr lang="en-US" sz="1400" dirty="0">
                <a:solidFill>
                  <a:srgbClr val="2C2C2C"/>
                </a:solidFill>
                <a:latin typeface="Open Sans" panose="020B0606030504020204" pitchFamily="34" charset="0"/>
                <a:ea typeface="Open Sans" panose="020B0606030504020204" pitchFamily="34" charset="0"/>
                <a:cs typeface="Open Sans" panose="020B0606030504020204" pitchFamily="34" charset="0"/>
              </a:rPr>
              <a:t>Websites:</a:t>
            </a:r>
          </a:p>
          <a:p>
            <a:pPr marL="342900" lvl="0" indent="-342900" defTabSz="457200" fontAlgn="base">
              <a:buClr>
                <a:schemeClr val="accent1"/>
              </a:buClr>
              <a:buFont typeface="Wingdings" panose="05000000000000000000" pitchFamily="2" charset="2"/>
              <a:buChar char="Ø"/>
            </a:pPr>
            <a:r>
              <a:rPr lang="en-US" sz="1400" dirty="0" err="1">
                <a:solidFill>
                  <a:srgbClr val="2C2C2C"/>
                </a:solidFill>
                <a:latin typeface="Open Sans" panose="020B0606030504020204" pitchFamily="34" charset="0"/>
                <a:ea typeface="Open Sans" panose="020B0606030504020204" pitchFamily="34" charset="0"/>
                <a:cs typeface="Open Sans" panose="020B0606030504020204" pitchFamily="34" charset="0"/>
              </a:rPr>
              <a:t>Boeree</a:t>
            </a:r>
            <a:r>
              <a:rPr lang="en-US" sz="1400" dirty="0">
                <a:solidFill>
                  <a:srgbClr val="2C2C2C"/>
                </a:solidFill>
                <a:latin typeface="Open Sans" panose="020B0606030504020204" pitchFamily="34" charset="0"/>
                <a:ea typeface="Open Sans" panose="020B0606030504020204" pitchFamily="34" charset="0"/>
                <a:cs typeface="Open Sans" panose="020B0606030504020204" pitchFamily="34" charset="0"/>
              </a:rPr>
              <a:t>, C.G. </a:t>
            </a:r>
            <a:br>
              <a:rPr lang="en-US" sz="1400" dirty="0">
                <a:solidFill>
                  <a:srgbClr val="2C2C2C"/>
                </a:solidFill>
                <a:latin typeface="Open Sans" panose="020B0606030504020204" pitchFamily="34" charset="0"/>
                <a:ea typeface="Open Sans" panose="020B0606030504020204" pitchFamily="34" charset="0"/>
                <a:cs typeface="Open Sans" panose="020B0606030504020204" pitchFamily="34" charset="0"/>
              </a:rPr>
            </a:br>
            <a:r>
              <a:rPr lang="en-US" sz="1400" dirty="0">
                <a:solidFill>
                  <a:srgbClr val="2C2C2C"/>
                </a:solidFill>
                <a:latin typeface="Open Sans" panose="020B0606030504020204" pitchFamily="34" charset="0"/>
                <a:ea typeface="Open Sans" panose="020B0606030504020204" pitchFamily="34" charset="0"/>
                <a:cs typeface="Open Sans" panose="020B0606030504020204" pitchFamily="34" charset="0"/>
              </a:rPr>
              <a:t>Erik Erikson. </a:t>
            </a:r>
            <a:br>
              <a:rPr lang="en-US" sz="1400" dirty="0">
                <a:solidFill>
                  <a:srgbClr val="2C2C2C"/>
                </a:solidFill>
                <a:latin typeface="Open Sans" panose="020B0606030504020204" pitchFamily="34" charset="0"/>
                <a:ea typeface="Open Sans" panose="020B0606030504020204" pitchFamily="34" charset="0"/>
                <a:cs typeface="Open Sans" panose="020B0606030504020204" pitchFamily="34" charset="0"/>
              </a:rPr>
            </a:br>
            <a:r>
              <a:rPr lang="en-US" sz="1400" dirty="0">
                <a:solidFill>
                  <a:srgbClr val="2C2C2C"/>
                </a:solidFill>
                <a:latin typeface="Open Sans" panose="020B0606030504020204" pitchFamily="34" charset="0"/>
                <a:ea typeface="Open Sans" panose="020B0606030504020204" pitchFamily="34" charset="0"/>
                <a:cs typeface="Open Sans" panose="020B0606030504020204" pitchFamily="34" charset="0"/>
                <a:hlinkClick r:id="rId2"/>
              </a:rPr>
              <a:t>http://webspace.ship.edu/cgboer/erikson.html</a:t>
            </a:r>
            <a:endParaRPr lang="en-US" sz="1400" dirty="0">
              <a:solidFill>
                <a:srgbClr val="2C2C2C"/>
              </a:solidFill>
              <a:latin typeface="Open Sans" panose="020B0606030504020204" pitchFamily="34" charset="0"/>
              <a:ea typeface="Open Sans" panose="020B0606030504020204" pitchFamily="34" charset="0"/>
              <a:cs typeface="Open Sans" panose="020B0606030504020204" pitchFamily="34" charset="0"/>
            </a:endParaRPr>
          </a:p>
          <a:p>
            <a:pPr marL="342900" lvl="0" indent="-342900" defTabSz="457200" fontAlgn="base">
              <a:buClr>
                <a:schemeClr val="accent1"/>
              </a:buClr>
              <a:buFont typeface="Wingdings" panose="05000000000000000000" pitchFamily="2" charset="2"/>
              <a:buChar char="Ø"/>
            </a:pPr>
            <a:r>
              <a:rPr lang="en-US" sz="1400" dirty="0" err="1">
                <a:solidFill>
                  <a:srgbClr val="2C2C2C"/>
                </a:solidFill>
                <a:latin typeface="Open Sans" panose="020B0606030504020204" pitchFamily="34" charset="0"/>
                <a:ea typeface="Open Sans" panose="020B0606030504020204" pitchFamily="34" charset="0"/>
                <a:cs typeface="Open Sans" panose="020B0606030504020204" pitchFamily="34" charset="0"/>
              </a:rPr>
              <a:t>BrainyQuote</a:t>
            </a:r>
            <a:br>
              <a:rPr lang="en-US" sz="1400" dirty="0">
                <a:solidFill>
                  <a:srgbClr val="2C2C2C"/>
                </a:solidFill>
                <a:latin typeface="Open Sans" panose="020B0606030504020204" pitchFamily="34" charset="0"/>
                <a:ea typeface="Open Sans" panose="020B0606030504020204" pitchFamily="34" charset="0"/>
                <a:cs typeface="Open Sans" panose="020B0606030504020204" pitchFamily="34" charset="0"/>
              </a:rPr>
            </a:br>
            <a:r>
              <a:rPr lang="en-US" sz="1400" dirty="0">
                <a:solidFill>
                  <a:srgbClr val="2C2C2C"/>
                </a:solidFill>
                <a:latin typeface="Open Sans" panose="020B0606030504020204" pitchFamily="34" charset="0"/>
                <a:ea typeface="Open Sans" panose="020B0606030504020204" pitchFamily="34" charset="0"/>
                <a:cs typeface="Open Sans" panose="020B0606030504020204" pitchFamily="34" charset="0"/>
              </a:rPr>
              <a:t>Share our extensive collection of famous quotes by authors, celebrities, newsmakers and more. Enjoy our Quotes of the Day on the web, Facebook and blogs.</a:t>
            </a:r>
            <a:br>
              <a:rPr lang="en-US" sz="1400" dirty="0">
                <a:solidFill>
                  <a:srgbClr val="2C2C2C"/>
                </a:solidFill>
                <a:latin typeface="Open Sans" panose="020B0606030504020204" pitchFamily="34" charset="0"/>
                <a:ea typeface="Open Sans" panose="020B0606030504020204" pitchFamily="34" charset="0"/>
                <a:cs typeface="Open Sans" panose="020B0606030504020204" pitchFamily="34" charset="0"/>
              </a:rPr>
            </a:br>
            <a:r>
              <a:rPr lang="en-US" sz="1400" dirty="0">
                <a:solidFill>
                  <a:srgbClr val="2C2C2C"/>
                </a:solidFill>
                <a:latin typeface="Open Sans" panose="020B0606030504020204" pitchFamily="34" charset="0"/>
                <a:ea typeface="Open Sans" panose="020B0606030504020204" pitchFamily="34" charset="0"/>
                <a:cs typeface="Open Sans" panose="020B0606030504020204" pitchFamily="34" charset="0"/>
                <a:hlinkClick r:id="rId3"/>
              </a:rPr>
              <a:t>http://www.brainyquote.com</a:t>
            </a:r>
            <a:endParaRPr lang="en-US" sz="1400" dirty="0">
              <a:solidFill>
                <a:srgbClr val="2C2C2C"/>
              </a:solidFill>
              <a:latin typeface="Open Sans" panose="020B0606030504020204" pitchFamily="34" charset="0"/>
              <a:ea typeface="Open Sans" panose="020B0606030504020204" pitchFamily="34" charset="0"/>
              <a:cs typeface="Open Sans" panose="020B0606030504020204" pitchFamily="34" charset="0"/>
            </a:endParaRPr>
          </a:p>
          <a:p>
            <a:pPr marL="342900" lvl="0" indent="-342900" defTabSz="457200" fontAlgn="base">
              <a:buClr>
                <a:schemeClr val="accent1"/>
              </a:buClr>
              <a:buFont typeface="Wingdings" panose="05000000000000000000" pitchFamily="2" charset="2"/>
              <a:buChar char="Ø"/>
            </a:pPr>
            <a:r>
              <a:rPr lang="en-US" sz="1400" dirty="0">
                <a:solidFill>
                  <a:srgbClr val="2C2C2C"/>
                </a:solidFill>
                <a:latin typeface="Open Sans" panose="020B0606030504020204" pitchFamily="34" charset="0"/>
                <a:ea typeface="Open Sans" panose="020B0606030504020204" pitchFamily="34" charset="0"/>
                <a:cs typeface="Open Sans" panose="020B0606030504020204" pitchFamily="34" charset="0"/>
              </a:rPr>
              <a:t>Davis, D. and Clifton, A.</a:t>
            </a:r>
            <a:br>
              <a:rPr lang="en-US" sz="1400" dirty="0">
                <a:solidFill>
                  <a:srgbClr val="2C2C2C"/>
                </a:solidFill>
                <a:latin typeface="Open Sans" panose="020B0606030504020204" pitchFamily="34" charset="0"/>
                <a:ea typeface="Open Sans" panose="020B0606030504020204" pitchFamily="34" charset="0"/>
                <a:cs typeface="Open Sans" panose="020B0606030504020204" pitchFamily="34" charset="0"/>
              </a:rPr>
            </a:br>
            <a:r>
              <a:rPr lang="en-US" sz="1400" dirty="0">
                <a:solidFill>
                  <a:srgbClr val="2C2C2C"/>
                </a:solidFill>
                <a:latin typeface="Open Sans" panose="020B0606030504020204" pitchFamily="34" charset="0"/>
                <a:ea typeface="Open Sans" panose="020B0606030504020204" pitchFamily="34" charset="0"/>
                <a:cs typeface="Open Sans" panose="020B0606030504020204" pitchFamily="34" charset="0"/>
              </a:rPr>
              <a:t>Psychosocial Theory: Erikson.</a:t>
            </a:r>
            <a:br>
              <a:rPr lang="en-US" sz="1400" dirty="0">
                <a:solidFill>
                  <a:srgbClr val="2C2C2C"/>
                </a:solidFill>
                <a:latin typeface="Open Sans" panose="020B0606030504020204" pitchFamily="34" charset="0"/>
                <a:ea typeface="Open Sans" panose="020B0606030504020204" pitchFamily="34" charset="0"/>
                <a:cs typeface="Open Sans" panose="020B0606030504020204" pitchFamily="34" charset="0"/>
              </a:rPr>
            </a:br>
            <a:r>
              <a:rPr lang="en-US" sz="1400" dirty="0">
                <a:solidFill>
                  <a:srgbClr val="2C2C2C"/>
                </a:solidFill>
                <a:latin typeface="Open Sans" panose="020B0606030504020204" pitchFamily="34" charset="0"/>
                <a:ea typeface="Open Sans" panose="020B0606030504020204" pitchFamily="34" charset="0"/>
                <a:cs typeface="Open Sans" panose="020B0606030504020204" pitchFamily="34" charset="0"/>
                <a:hlinkClick r:id="rId4"/>
              </a:rPr>
              <a:t>http://www.haverford.edu/psych/ddavis/p109g/erikson.stages.html</a:t>
            </a:r>
            <a:endParaRPr lang="en-US" sz="1400" dirty="0">
              <a:solidFill>
                <a:srgbClr val="2C2C2C"/>
              </a:solidFill>
              <a:latin typeface="Open Sans" panose="020B0606030504020204" pitchFamily="34" charset="0"/>
              <a:ea typeface="Open Sans" panose="020B0606030504020204" pitchFamily="34" charset="0"/>
              <a:cs typeface="Open Sans" panose="020B0606030504020204" pitchFamily="34" charset="0"/>
            </a:endParaRPr>
          </a:p>
          <a:p>
            <a:pPr marL="342900" lvl="0" indent="-342900" defTabSz="457200" fontAlgn="base">
              <a:buClr>
                <a:schemeClr val="accent1"/>
              </a:buClr>
              <a:buFont typeface="Wingdings" panose="05000000000000000000" pitchFamily="2" charset="2"/>
              <a:buChar char="Ø"/>
            </a:pPr>
            <a:r>
              <a:rPr lang="en-US" sz="1400" dirty="0">
                <a:solidFill>
                  <a:srgbClr val="2C2C2C"/>
                </a:solidFill>
                <a:latin typeface="Open Sans" panose="020B0606030504020204" pitchFamily="34" charset="0"/>
                <a:ea typeface="Open Sans" panose="020B0606030504020204" pitchFamily="34" charset="0"/>
                <a:cs typeface="Open Sans" panose="020B0606030504020204" pitchFamily="34" charset="0"/>
              </a:rPr>
              <a:t>Elizabeth Kubler-Ross Foundation</a:t>
            </a:r>
            <a:br>
              <a:rPr lang="en-US" sz="1400" dirty="0">
                <a:solidFill>
                  <a:srgbClr val="2C2C2C"/>
                </a:solidFill>
                <a:latin typeface="Open Sans" panose="020B0606030504020204" pitchFamily="34" charset="0"/>
                <a:ea typeface="Open Sans" panose="020B0606030504020204" pitchFamily="34" charset="0"/>
                <a:cs typeface="Open Sans" panose="020B0606030504020204" pitchFamily="34" charset="0"/>
              </a:rPr>
            </a:br>
            <a:r>
              <a:rPr lang="en-US" sz="1400" dirty="0">
                <a:solidFill>
                  <a:srgbClr val="2C2C2C"/>
                </a:solidFill>
                <a:latin typeface="Open Sans" panose="020B0606030504020204" pitchFamily="34" charset="0"/>
                <a:ea typeface="Open Sans" panose="020B0606030504020204" pitchFamily="34" charset="0"/>
                <a:cs typeface="Open Sans" panose="020B0606030504020204" pitchFamily="34" charset="0"/>
              </a:rPr>
              <a:t>On death and dying.</a:t>
            </a:r>
            <a:br>
              <a:rPr lang="en-US" sz="1400" dirty="0">
                <a:solidFill>
                  <a:srgbClr val="2C2C2C"/>
                </a:solidFill>
                <a:latin typeface="Open Sans" panose="020B0606030504020204" pitchFamily="34" charset="0"/>
                <a:ea typeface="Open Sans" panose="020B0606030504020204" pitchFamily="34" charset="0"/>
                <a:cs typeface="Open Sans" panose="020B0606030504020204" pitchFamily="34" charset="0"/>
              </a:rPr>
            </a:br>
            <a:r>
              <a:rPr lang="en-US" sz="1400" dirty="0">
                <a:solidFill>
                  <a:srgbClr val="2C2C2C"/>
                </a:solidFill>
                <a:latin typeface="Open Sans" panose="020B0606030504020204" pitchFamily="34" charset="0"/>
                <a:ea typeface="Open Sans" panose="020B0606030504020204" pitchFamily="34" charset="0"/>
                <a:cs typeface="Open Sans" panose="020B0606030504020204" pitchFamily="34" charset="0"/>
                <a:hlinkClick r:id="rId5"/>
              </a:rPr>
              <a:t>http://www.ekrfoundation.org/</a:t>
            </a:r>
            <a:endParaRPr lang="en-US" sz="1400" dirty="0">
              <a:solidFill>
                <a:srgbClr val="2C2C2C"/>
              </a:solidFill>
              <a:latin typeface="Open Sans" panose="020B0606030504020204" pitchFamily="34" charset="0"/>
              <a:ea typeface="Open Sans" panose="020B0606030504020204" pitchFamily="34" charset="0"/>
              <a:cs typeface="Open Sans" panose="020B0606030504020204" pitchFamily="34" charset="0"/>
            </a:endParaRPr>
          </a:p>
          <a:p>
            <a:pPr marL="342900" lvl="0" indent="-342900" defTabSz="457200" fontAlgn="base">
              <a:buClr>
                <a:schemeClr val="accent1"/>
              </a:buClr>
              <a:buFont typeface="Wingdings" panose="05000000000000000000" pitchFamily="2" charset="2"/>
              <a:buChar char="Ø"/>
            </a:pPr>
            <a:r>
              <a:rPr lang="en-US" sz="1400" dirty="0">
                <a:solidFill>
                  <a:srgbClr val="2C2C2C"/>
                </a:solidFill>
                <a:latin typeface="Open Sans" panose="020B0606030504020204" pitchFamily="34" charset="0"/>
                <a:ea typeface="Open Sans" panose="020B0606030504020204" pitchFamily="34" charset="0"/>
                <a:cs typeface="Open Sans" panose="020B0606030504020204" pitchFamily="34" charset="0"/>
              </a:rPr>
              <a:t>Erikson Institute</a:t>
            </a:r>
            <a:br>
              <a:rPr lang="en-US" sz="1400" dirty="0">
                <a:solidFill>
                  <a:srgbClr val="2C2C2C"/>
                </a:solidFill>
                <a:latin typeface="Open Sans" panose="020B0606030504020204" pitchFamily="34" charset="0"/>
                <a:ea typeface="Open Sans" panose="020B0606030504020204" pitchFamily="34" charset="0"/>
                <a:cs typeface="Open Sans" panose="020B0606030504020204" pitchFamily="34" charset="0"/>
              </a:rPr>
            </a:br>
            <a:r>
              <a:rPr lang="en-US" sz="1400" dirty="0">
                <a:solidFill>
                  <a:srgbClr val="2C2C2C"/>
                </a:solidFill>
                <a:latin typeface="Open Sans" panose="020B0606030504020204" pitchFamily="34" charset="0"/>
                <a:ea typeface="Open Sans" panose="020B0606030504020204" pitchFamily="34" charset="0"/>
                <a:cs typeface="Open Sans" panose="020B0606030504020204" pitchFamily="34" charset="0"/>
              </a:rPr>
              <a:t>Erik Erikson. </a:t>
            </a:r>
            <a:br>
              <a:rPr lang="en-US" sz="1400" dirty="0">
                <a:solidFill>
                  <a:srgbClr val="2C2C2C"/>
                </a:solidFill>
                <a:latin typeface="Open Sans" panose="020B0606030504020204" pitchFamily="34" charset="0"/>
                <a:ea typeface="Open Sans" panose="020B0606030504020204" pitchFamily="34" charset="0"/>
                <a:cs typeface="Open Sans" panose="020B0606030504020204" pitchFamily="34" charset="0"/>
              </a:rPr>
            </a:br>
            <a:r>
              <a:rPr lang="en-US" sz="1400" dirty="0">
                <a:solidFill>
                  <a:srgbClr val="2C2C2C"/>
                </a:solidFill>
                <a:latin typeface="Open Sans" panose="020B0606030504020204" pitchFamily="34" charset="0"/>
                <a:ea typeface="Open Sans" panose="020B0606030504020204" pitchFamily="34" charset="0"/>
                <a:cs typeface="Open Sans" panose="020B0606030504020204" pitchFamily="34" charset="0"/>
                <a:hlinkClick r:id="rId6"/>
              </a:rPr>
              <a:t>http://www.erikson.edu/about/history/erik-erikson/</a:t>
            </a:r>
            <a:endParaRPr lang="en-US" sz="1400" dirty="0">
              <a:solidFill>
                <a:srgbClr val="2C2C2C"/>
              </a:solidFill>
              <a:latin typeface="Open Sans" panose="020B0606030504020204" pitchFamily="34" charset="0"/>
              <a:ea typeface="Open Sans" panose="020B0606030504020204" pitchFamily="34" charset="0"/>
              <a:cs typeface="Open Sans" panose="020B0606030504020204" pitchFamily="34" charset="0"/>
            </a:endParaRPr>
          </a:p>
          <a:p>
            <a:pPr marL="342900" lvl="0" indent="-342900" defTabSz="457200" fontAlgn="base">
              <a:buClr>
                <a:schemeClr val="accent1"/>
              </a:buClr>
              <a:buFont typeface="Wingdings" panose="05000000000000000000" pitchFamily="2" charset="2"/>
              <a:buChar char="Ø"/>
            </a:pPr>
            <a:r>
              <a:rPr lang="en-US" sz="1400" dirty="0">
                <a:solidFill>
                  <a:srgbClr val="2C2C2C"/>
                </a:solidFill>
                <a:latin typeface="Open Sans" panose="020B0606030504020204" pitchFamily="34" charset="0"/>
                <a:ea typeface="Open Sans" panose="020B0606030504020204" pitchFamily="34" charset="0"/>
                <a:cs typeface="Open Sans" panose="020B0606030504020204" pitchFamily="34" charset="0"/>
              </a:rPr>
              <a:t>Free Online Puzzle Maker</a:t>
            </a:r>
            <a:br>
              <a:rPr lang="en-US" sz="1400" dirty="0">
                <a:solidFill>
                  <a:srgbClr val="2C2C2C"/>
                </a:solidFill>
                <a:latin typeface="Open Sans" panose="020B0606030504020204" pitchFamily="34" charset="0"/>
                <a:ea typeface="Open Sans" panose="020B0606030504020204" pitchFamily="34" charset="0"/>
                <a:cs typeface="Open Sans" panose="020B0606030504020204" pitchFamily="34" charset="0"/>
              </a:rPr>
            </a:br>
            <a:r>
              <a:rPr lang="en-US" sz="1400" dirty="0">
                <a:solidFill>
                  <a:srgbClr val="2C2C2C"/>
                </a:solidFill>
                <a:latin typeface="Open Sans" panose="020B0606030504020204" pitchFamily="34" charset="0"/>
                <a:ea typeface="Open Sans" panose="020B0606030504020204" pitchFamily="34" charset="0"/>
                <a:cs typeface="Open Sans" panose="020B0606030504020204" pitchFamily="34" charset="0"/>
              </a:rPr>
              <a:t>Free puzzle maker—make crossword and word search puzzles instantly online!</a:t>
            </a:r>
            <a:br>
              <a:rPr lang="en-US" sz="1400" dirty="0">
                <a:solidFill>
                  <a:srgbClr val="2C2C2C"/>
                </a:solidFill>
                <a:latin typeface="Open Sans" panose="020B0606030504020204" pitchFamily="34" charset="0"/>
                <a:ea typeface="Open Sans" panose="020B0606030504020204" pitchFamily="34" charset="0"/>
                <a:cs typeface="Open Sans" panose="020B0606030504020204" pitchFamily="34" charset="0"/>
              </a:rPr>
            </a:br>
            <a:r>
              <a:rPr lang="en-US" sz="1400" dirty="0">
                <a:solidFill>
                  <a:srgbClr val="2C2C2C"/>
                </a:solidFill>
                <a:latin typeface="Open Sans" panose="020B0606030504020204" pitchFamily="34" charset="0"/>
                <a:ea typeface="Open Sans" panose="020B0606030504020204" pitchFamily="34" charset="0"/>
                <a:cs typeface="Open Sans" panose="020B0606030504020204" pitchFamily="34" charset="0"/>
                <a:hlinkClick r:id="rId7"/>
              </a:rPr>
              <a:t>http://www.puzzle-maker.com</a:t>
            </a:r>
            <a:endParaRPr lang="en-US" sz="1400" dirty="0">
              <a:solidFill>
                <a:srgbClr val="2C2C2C"/>
              </a:solidFill>
              <a:latin typeface="Open Sans" panose="020B0606030504020204" pitchFamily="34" charset="0"/>
              <a:ea typeface="Open Sans" panose="020B0606030504020204" pitchFamily="34" charset="0"/>
              <a:cs typeface="Open Sans" panose="020B0606030504020204" pitchFamily="34" charset="0"/>
            </a:endParaRPr>
          </a:p>
          <a:p>
            <a:pPr marL="342900" lvl="0" indent="-342900" defTabSz="457200" fontAlgn="base">
              <a:buClr>
                <a:schemeClr val="accent1"/>
              </a:buClr>
              <a:buFont typeface="Wingdings" panose="05000000000000000000" pitchFamily="2" charset="2"/>
              <a:buChar char="Ø"/>
            </a:pPr>
            <a:r>
              <a:rPr lang="en-US" sz="1400" dirty="0">
                <a:solidFill>
                  <a:srgbClr val="2C2C2C"/>
                </a:solidFill>
                <a:latin typeface="Open Sans" panose="020B0606030504020204" pitchFamily="34" charset="0"/>
                <a:ea typeface="Open Sans" panose="020B0606030504020204" pitchFamily="34" charset="0"/>
                <a:cs typeface="Open Sans" panose="020B0606030504020204" pitchFamily="34" charset="0"/>
              </a:rPr>
              <a:t>Maslow’s Online Game</a:t>
            </a:r>
            <a:br>
              <a:rPr lang="en-US" sz="1400" dirty="0">
                <a:solidFill>
                  <a:srgbClr val="2C2C2C"/>
                </a:solidFill>
                <a:latin typeface="Open Sans" panose="020B0606030504020204" pitchFamily="34" charset="0"/>
                <a:ea typeface="Open Sans" panose="020B0606030504020204" pitchFamily="34" charset="0"/>
                <a:cs typeface="Open Sans" panose="020B0606030504020204" pitchFamily="34" charset="0"/>
              </a:rPr>
            </a:br>
            <a:r>
              <a:rPr lang="en-US" sz="1400" dirty="0">
                <a:solidFill>
                  <a:srgbClr val="2C2C2C"/>
                </a:solidFill>
                <a:latin typeface="Open Sans" panose="020B0606030504020204" pitchFamily="34" charset="0"/>
                <a:ea typeface="Open Sans" panose="020B0606030504020204" pitchFamily="34" charset="0"/>
                <a:cs typeface="Open Sans" panose="020B0606030504020204" pitchFamily="34" charset="0"/>
              </a:rPr>
              <a:t>Maslow’s Hierarchy of Needs.</a:t>
            </a:r>
            <a:br>
              <a:rPr lang="en-US" sz="1400" dirty="0">
                <a:solidFill>
                  <a:srgbClr val="2C2C2C"/>
                </a:solidFill>
                <a:latin typeface="Open Sans" panose="020B0606030504020204" pitchFamily="34" charset="0"/>
                <a:ea typeface="Open Sans" panose="020B0606030504020204" pitchFamily="34" charset="0"/>
                <a:cs typeface="Open Sans" panose="020B0606030504020204" pitchFamily="34" charset="0"/>
              </a:rPr>
            </a:br>
            <a:r>
              <a:rPr lang="en-US" sz="1400" dirty="0">
                <a:solidFill>
                  <a:srgbClr val="2C2C2C"/>
                </a:solidFill>
                <a:latin typeface="Open Sans" panose="020B0606030504020204" pitchFamily="34" charset="0"/>
                <a:ea typeface="Open Sans" panose="020B0606030504020204" pitchFamily="34" charset="0"/>
                <a:cs typeface="Open Sans" panose="020B0606030504020204" pitchFamily="34" charset="0"/>
                <a:hlinkClick r:id="rId8"/>
              </a:rPr>
              <a:t>http://www.purposegames.com/game/maslows-hierarchy-of-needs-quiz</a:t>
            </a:r>
            <a:endParaRPr lang="en-US" sz="1400" dirty="0">
              <a:solidFill>
                <a:srgbClr val="2C2C2C"/>
              </a:solidFill>
              <a:latin typeface="Open Sans" panose="020B0606030504020204" pitchFamily="34" charset="0"/>
              <a:ea typeface="Open Sans" panose="020B0606030504020204" pitchFamily="34" charset="0"/>
              <a:cs typeface="Open Sans" panose="020B0606030504020204" pitchFamily="34" charset="0"/>
            </a:endParaRPr>
          </a:p>
          <a:p>
            <a:endParaRPr lang="en-US" dirty="0"/>
          </a:p>
        </p:txBody>
      </p:sp>
    </p:spTree>
    <p:extLst>
      <p:ext uri="{BB962C8B-B14F-4D97-AF65-F5344CB8AC3E}">
        <p14:creationId xmlns:p14="http://schemas.microsoft.com/office/powerpoint/2010/main" val="188357728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23361C-9441-4870-A92D-B70491882DCB}"/>
              </a:ext>
            </a:extLst>
          </p:cNvPr>
          <p:cNvSpPr>
            <a:spLocks noGrp="1"/>
          </p:cNvSpPr>
          <p:nvPr>
            <p:ph type="title"/>
          </p:nvPr>
        </p:nvSpPr>
        <p:spPr/>
        <p:txBody>
          <a:bodyPr/>
          <a:lstStyle/>
          <a:p>
            <a:r>
              <a:rPr lang="en-US" dirty="0"/>
              <a:t>Think of Theories as Windows</a:t>
            </a:r>
          </a:p>
        </p:txBody>
      </p:sp>
      <p:pic>
        <p:nvPicPr>
          <p:cNvPr id="4" name="Picture 3" descr="C:\Users\Owner\AppData\Local\Microsoft\Windows\Temporary Internet Files\Content.IE5\KCOCUMO1\MP900414058[1].jpg">
            <a:extLst>
              <a:ext uri="{FF2B5EF4-FFF2-40B4-BE49-F238E27FC236}">
                <a16:creationId xmlns:a16="http://schemas.microsoft.com/office/drawing/2014/main" id="{CC328842-7E84-44A7-AB48-2D309E604F5C}"/>
              </a:ext>
            </a:extLst>
          </p:cNvPr>
          <p:cNvPicPr>
            <a:picLocks noChangeAspect="1" noChangeArrowheads="1"/>
          </p:cNvPicPr>
          <p:nvPr/>
        </p:nvPicPr>
        <p:blipFill>
          <a:blip r:embed="rId3" cstate="print"/>
          <a:srcRect/>
          <a:stretch>
            <a:fillRect/>
          </a:stretch>
        </p:blipFill>
        <p:spPr bwMode="auto">
          <a:xfrm>
            <a:off x="7083234" y="1789260"/>
            <a:ext cx="3319966" cy="4522330"/>
          </a:xfrm>
          <a:prstGeom prst="rect">
            <a:avLst/>
          </a:prstGeom>
          <a:noFill/>
          <a:ln>
            <a:solidFill>
              <a:schemeClr val="tx1"/>
            </a:solidFill>
          </a:ln>
        </p:spPr>
      </p:pic>
      <p:pic>
        <p:nvPicPr>
          <p:cNvPr id="5" name="Picture 4" descr="C:\Users\Owner\AppData\Local\Microsoft\Windows\Temporary Internet Files\Content.IE5\3216UVWP\MP900430921[1].jpg">
            <a:extLst>
              <a:ext uri="{FF2B5EF4-FFF2-40B4-BE49-F238E27FC236}">
                <a16:creationId xmlns:a16="http://schemas.microsoft.com/office/drawing/2014/main" id="{774783AF-DD9F-4B0D-9CFF-2B3142788396}"/>
              </a:ext>
            </a:extLst>
          </p:cNvPr>
          <p:cNvPicPr>
            <a:picLocks noChangeAspect="1" noChangeArrowheads="1"/>
          </p:cNvPicPr>
          <p:nvPr/>
        </p:nvPicPr>
        <p:blipFill>
          <a:blip r:embed="rId4" cstate="print"/>
          <a:srcRect/>
          <a:stretch>
            <a:fillRect/>
          </a:stretch>
        </p:blipFill>
        <p:spPr bwMode="auto">
          <a:xfrm>
            <a:off x="1792099" y="1789260"/>
            <a:ext cx="3316669" cy="4522330"/>
          </a:xfrm>
          <a:prstGeom prst="rect">
            <a:avLst/>
          </a:prstGeom>
          <a:noFill/>
          <a:ln cmpd="sng">
            <a:solidFill>
              <a:schemeClr val="tx1"/>
            </a:solidFill>
          </a:ln>
        </p:spPr>
      </p:pic>
    </p:spTree>
    <p:extLst>
      <p:ext uri="{BB962C8B-B14F-4D97-AF65-F5344CB8AC3E}">
        <p14:creationId xmlns:p14="http://schemas.microsoft.com/office/powerpoint/2010/main" val="397420356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D200BD-849D-405D-ADF7-DE93285B6D14}"/>
              </a:ext>
            </a:extLst>
          </p:cNvPr>
          <p:cNvSpPr>
            <a:spLocks noGrp="1"/>
          </p:cNvSpPr>
          <p:nvPr>
            <p:ph type="title"/>
          </p:nvPr>
        </p:nvSpPr>
        <p:spPr/>
        <p:txBody>
          <a:bodyPr/>
          <a:lstStyle/>
          <a:p>
            <a:r>
              <a:rPr lang="en-US" dirty="0"/>
              <a:t>References and Resources</a:t>
            </a:r>
          </a:p>
        </p:txBody>
      </p:sp>
      <p:sp>
        <p:nvSpPr>
          <p:cNvPr id="3" name="Content Placeholder 2">
            <a:extLst>
              <a:ext uri="{FF2B5EF4-FFF2-40B4-BE49-F238E27FC236}">
                <a16:creationId xmlns:a16="http://schemas.microsoft.com/office/drawing/2014/main" id="{4C3DCD61-E858-40E3-8160-774B217843A4}"/>
              </a:ext>
            </a:extLst>
          </p:cNvPr>
          <p:cNvSpPr>
            <a:spLocks noGrp="1"/>
          </p:cNvSpPr>
          <p:nvPr>
            <p:ph sz="half" idx="1"/>
          </p:nvPr>
        </p:nvSpPr>
        <p:spPr/>
        <p:txBody>
          <a:bodyPr/>
          <a:lstStyle/>
          <a:p>
            <a:pPr lvl="0" defTabSz="457200" fontAlgn="base">
              <a:buClr>
                <a:srgbClr val="D60E72"/>
              </a:buClr>
            </a:pPr>
            <a:r>
              <a:rPr lang="en-US" sz="1800" dirty="0">
                <a:solidFill>
                  <a:srgbClr val="2C2C2C"/>
                </a:solidFill>
                <a:latin typeface="Open Sans" panose="020B0606030504020204" pitchFamily="34" charset="0"/>
                <a:ea typeface="Open Sans" panose="020B0606030504020204" pitchFamily="34" charset="0"/>
                <a:cs typeface="Open Sans" panose="020B0606030504020204" pitchFamily="34" charset="0"/>
              </a:rPr>
              <a:t>YouTube™:</a:t>
            </a:r>
          </a:p>
          <a:p>
            <a:pPr marL="342900" lvl="0" indent="-342900" defTabSz="457200" fontAlgn="base">
              <a:buClr>
                <a:schemeClr val="accent1"/>
              </a:buClr>
              <a:buFont typeface="Wingdings" panose="05000000000000000000" pitchFamily="2" charset="2"/>
              <a:buChar char="Ø"/>
            </a:pPr>
            <a:r>
              <a:rPr lang="en-US" sz="1800" dirty="0">
                <a:solidFill>
                  <a:srgbClr val="2C2C2C"/>
                </a:solidFill>
                <a:latin typeface="Open Sans" panose="020B0606030504020204" pitchFamily="34" charset="0"/>
                <a:ea typeface="Open Sans" panose="020B0606030504020204" pitchFamily="34" charset="0"/>
                <a:cs typeface="Open Sans" panose="020B0606030504020204" pitchFamily="34" charset="0"/>
              </a:rPr>
              <a:t>Ecological Systems Theory</a:t>
            </a:r>
            <a:br>
              <a:rPr lang="en-US" sz="1800" dirty="0">
                <a:solidFill>
                  <a:srgbClr val="2C2C2C"/>
                </a:solidFill>
                <a:latin typeface="Open Sans" panose="020B0606030504020204" pitchFamily="34" charset="0"/>
                <a:ea typeface="Open Sans" panose="020B0606030504020204" pitchFamily="34" charset="0"/>
                <a:cs typeface="Open Sans" panose="020B0606030504020204" pitchFamily="34" charset="0"/>
              </a:rPr>
            </a:br>
            <a:r>
              <a:rPr lang="en-US" sz="1800" dirty="0" err="1">
                <a:solidFill>
                  <a:srgbClr val="2C2C2C"/>
                </a:solidFill>
                <a:latin typeface="Open Sans" panose="020B0606030504020204" pitchFamily="34" charset="0"/>
                <a:ea typeface="Open Sans" panose="020B0606030504020204" pitchFamily="34" charset="0"/>
                <a:cs typeface="Open Sans" panose="020B0606030504020204" pitchFamily="34" charset="0"/>
              </a:rPr>
              <a:t>Urie</a:t>
            </a:r>
            <a:r>
              <a:rPr lang="en-US" sz="1800" dirty="0">
                <a:solidFill>
                  <a:srgbClr val="2C2C2C"/>
                </a:solidFill>
                <a:latin typeface="Open Sans" panose="020B0606030504020204" pitchFamily="34" charset="0"/>
                <a:ea typeface="Open Sans" panose="020B0606030504020204" pitchFamily="34" charset="0"/>
                <a:cs typeface="Open Sans" panose="020B0606030504020204" pitchFamily="34" charset="0"/>
              </a:rPr>
              <a:t> Bronfenbrenner (1917-2005) developed the ecological systems theory.</a:t>
            </a:r>
            <a:br>
              <a:rPr lang="en-US" sz="1800" dirty="0">
                <a:solidFill>
                  <a:srgbClr val="2C2C2C"/>
                </a:solidFill>
                <a:latin typeface="Open Sans" panose="020B0606030504020204" pitchFamily="34" charset="0"/>
                <a:ea typeface="Open Sans" panose="020B0606030504020204" pitchFamily="34" charset="0"/>
                <a:cs typeface="Open Sans" panose="020B0606030504020204" pitchFamily="34" charset="0"/>
              </a:rPr>
            </a:br>
            <a:r>
              <a:rPr lang="en-US" sz="1800" dirty="0">
                <a:solidFill>
                  <a:srgbClr val="2C2C2C"/>
                </a:solidFill>
                <a:latin typeface="Open Sans" panose="020B0606030504020204" pitchFamily="34" charset="0"/>
                <a:ea typeface="Open Sans" panose="020B0606030504020204" pitchFamily="34" charset="0"/>
                <a:cs typeface="Open Sans" panose="020B0606030504020204" pitchFamily="34" charset="0"/>
                <a:hlinkClick r:id="rId2"/>
              </a:rPr>
              <a:t>http://youtu.be/fXqcYXTgpB4?list=PLCA4ED379AEC83CB3</a:t>
            </a:r>
            <a:endParaRPr lang="en-US" sz="1800" dirty="0">
              <a:solidFill>
                <a:srgbClr val="2C2C2C"/>
              </a:solidFill>
              <a:latin typeface="Open Sans" panose="020B0606030504020204" pitchFamily="34" charset="0"/>
              <a:ea typeface="Open Sans" panose="020B0606030504020204" pitchFamily="34" charset="0"/>
              <a:cs typeface="Open Sans" panose="020B0606030504020204" pitchFamily="34" charset="0"/>
            </a:endParaRPr>
          </a:p>
          <a:p>
            <a:pPr marL="342900" lvl="0" indent="-342900" defTabSz="457200" fontAlgn="base">
              <a:buClr>
                <a:schemeClr val="accent1"/>
              </a:buClr>
              <a:buFont typeface="Wingdings" panose="05000000000000000000" pitchFamily="2" charset="2"/>
              <a:buChar char="Ø"/>
            </a:pPr>
            <a:r>
              <a:rPr lang="en-US" sz="1800" dirty="0">
                <a:solidFill>
                  <a:srgbClr val="2C2C2C"/>
                </a:solidFill>
                <a:latin typeface="Open Sans" panose="020B0606030504020204" pitchFamily="34" charset="0"/>
                <a:ea typeface="Open Sans" panose="020B0606030504020204" pitchFamily="34" charset="0"/>
                <a:cs typeface="Open Sans" panose="020B0606030504020204" pitchFamily="34" charset="0"/>
              </a:rPr>
              <a:t>Erikson’s Stages of Psychosocial Development- Part 1</a:t>
            </a:r>
            <a:br>
              <a:rPr lang="en-US" sz="1800" dirty="0">
                <a:solidFill>
                  <a:srgbClr val="2C2C2C"/>
                </a:solidFill>
                <a:latin typeface="Open Sans" panose="020B0606030504020204" pitchFamily="34" charset="0"/>
                <a:ea typeface="Open Sans" panose="020B0606030504020204" pitchFamily="34" charset="0"/>
                <a:cs typeface="Open Sans" panose="020B0606030504020204" pitchFamily="34" charset="0"/>
              </a:rPr>
            </a:br>
            <a:r>
              <a:rPr lang="en-US" sz="1800" dirty="0">
                <a:solidFill>
                  <a:srgbClr val="2C2C2C"/>
                </a:solidFill>
                <a:latin typeface="Open Sans" panose="020B0606030504020204" pitchFamily="34" charset="0"/>
                <a:ea typeface="Open Sans" panose="020B0606030504020204" pitchFamily="34" charset="0"/>
                <a:cs typeface="Open Sans" panose="020B0606030504020204" pitchFamily="34" charset="0"/>
              </a:rPr>
              <a:t>This videos reviews the first four stages of Erikson’s developmental construct.</a:t>
            </a:r>
            <a:br>
              <a:rPr lang="en-US" sz="1800" dirty="0">
                <a:solidFill>
                  <a:srgbClr val="2C2C2C"/>
                </a:solidFill>
                <a:latin typeface="Open Sans" panose="020B0606030504020204" pitchFamily="34" charset="0"/>
                <a:ea typeface="Open Sans" panose="020B0606030504020204" pitchFamily="34" charset="0"/>
                <a:cs typeface="Open Sans" panose="020B0606030504020204" pitchFamily="34" charset="0"/>
              </a:rPr>
            </a:br>
            <a:r>
              <a:rPr lang="en-US" sz="1800" dirty="0">
                <a:solidFill>
                  <a:srgbClr val="2C2C2C"/>
                </a:solidFill>
                <a:latin typeface="Open Sans" panose="020B0606030504020204" pitchFamily="34" charset="0"/>
                <a:ea typeface="Open Sans" panose="020B0606030504020204" pitchFamily="34" charset="0"/>
                <a:cs typeface="Open Sans" panose="020B0606030504020204" pitchFamily="34" charset="0"/>
                <a:hlinkClick r:id="rId3"/>
              </a:rPr>
              <a:t>http://youtu.be/8_IY-pFK3qI</a:t>
            </a:r>
            <a:endParaRPr lang="en-US" sz="1800" dirty="0">
              <a:solidFill>
                <a:srgbClr val="2C2C2C"/>
              </a:solidFill>
              <a:latin typeface="Open Sans" panose="020B0606030504020204" pitchFamily="34" charset="0"/>
              <a:ea typeface="Open Sans" panose="020B0606030504020204" pitchFamily="34" charset="0"/>
              <a:cs typeface="Open Sans" panose="020B0606030504020204" pitchFamily="34" charset="0"/>
            </a:endParaRPr>
          </a:p>
          <a:p>
            <a:pPr marL="342900" lvl="0" indent="-342900" defTabSz="457200" fontAlgn="base">
              <a:buClr>
                <a:schemeClr val="accent1"/>
              </a:buClr>
              <a:buFont typeface="Wingdings" panose="05000000000000000000" pitchFamily="2" charset="2"/>
              <a:buChar char="Ø"/>
            </a:pPr>
            <a:r>
              <a:rPr lang="en-US" sz="1800" dirty="0">
                <a:solidFill>
                  <a:srgbClr val="2C2C2C"/>
                </a:solidFill>
                <a:latin typeface="Open Sans" panose="020B0606030504020204" pitchFamily="34" charset="0"/>
                <a:ea typeface="Open Sans" panose="020B0606030504020204" pitchFamily="34" charset="0"/>
                <a:cs typeface="Open Sans" panose="020B0606030504020204" pitchFamily="34" charset="0"/>
              </a:rPr>
              <a:t>Kohlberg’s Theory</a:t>
            </a:r>
            <a:br>
              <a:rPr lang="en-US" sz="1800" dirty="0">
                <a:solidFill>
                  <a:srgbClr val="2C2C2C"/>
                </a:solidFill>
                <a:latin typeface="Open Sans" panose="020B0606030504020204" pitchFamily="34" charset="0"/>
                <a:ea typeface="Open Sans" panose="020B0606030504020204" pitchFamily="34" charset="0"/>
                <a:cs typeface="Open Sans" panose="020B0606030504020204" pitchFamily="34" charset="0"/>
              </a:rPr>
            </a:br>
            <a:r>
              <a:rPr lang="en-US" sz="1800" dirty="0" err="1">
                <a:solidFill>
                  <a:srgbClr val="2C2C2C"/>
                </a:solidFill>
                <a:latin typeface="Open Sans" panose="020B0606030504020204" pitchFamily="34" charset="0"/>
                <a:ea typeface="Open Sans" panose="020B0606030504020204" pitchFamily="34" charset="0"/>
                <a:cs typeface="Open Sans" panose="020B0606030504020204" pitchFamily="34" charset="0"/>
              </a:rPr>
              <a:t>Theory</a:t>
            </a:r>
            <a:r>
              <a:rPr lang="en-US" sz="1800" dirty="0">
                <a:solidFill>
                  <a:srgbClr val="2C2C2C"/>
                </a:solidFill>
                <a:latin typeface="Open Sans" panose="020B0606030504020204" pitchFamily="34" charset="0"/>
                <a:ea typeface="Open Sans" panose="020B0606030504020204" pitchFamily="34" charset="0"/>
                <a:cs typeface="Open Sans" panose="020B0606030504020204" pitchFamily="34" charset="0"/>
              </a:rPr>
              <a:t> of Moral Development.</a:t>
            </a:r>
            <a:br>
              <a:rPr lang="en-US" sz="1800" dirty="0">
                <a:solidFill>
                  <a:srgbClr val="2C2C2C"/>
                </a:solidFill>
                <a:latin typeface="Open Sans" panose="020B0606030504020204" pitchFamily="34" charset="0"/>
                <a:ea typeface="Open Sans" panose="020B0606030504020204" pitchFamily="34" charset="0"/>
                <a:cs typeface="Open Sans" panose="020B0606030504020204" pitchFamily="34" charset="0"/>
              </a:rPr>
            </a:br>
            <a:r>
              <a:rPr lang="en-US" sz="1800" dirty="0">
                <a:solidFill>
                  <a:srgbClr val="2C2C2C"/>
                </a:solidFill>
                <a:latin typeface="Open Sans" panose="020B0606030504020204" pitchFamily="34" charset="0"/>
                <a:ea typeface="Open Sans" panose="020B0606030504020204" pitchFamily="34" charset="0"/>
                <a:cs typeface="Open Sans" panose="020B0606030504020204" pitchFamily="34" charset="0"/>
                <a:hlinkClick r:id="rId4"/>
              </a:rPr>
              <a:t>http://youtu.be/svDYaQUVWfI</a:t>
            </a:r>
            <a:endParaRPr lang="en-US" sz="1800" dirty="0">
              <a:solidFill>
                <a:srgbClr val="2C2C2C"/>
              </a:solidFill>
              <a:latin typeface="Open Sans" panose="020B0606030504020204" pitchFamily="34" charset="0"/>
              <a:ea typeface="Open Sans" panose="020B0606030504020204" pitchFamily="34" charset="0"/>
              <a:cs typeface="Open Sans" panose="020B0606030504020204" pitchFamily="34" charset="0"/>
            </a:endParaRPr>
          </a:p>
          <a:p>
            <a:pPr marL="342900" lvl="0" indent="-342900" defTabSz="457200" fontAlgn="base">
              <a:buClr>
                <a:schemeClr val="accent1"/>
              </a:buClr>
              <a:buFont typeface="Wingdings" panose="05000000000000000000" pitchFamily="2" charset="2"/>
              <a:buChar char="Ø"/>
            </a:pPr>
            <a:r>
              <a:rPr lang="en-US" sz="1800" dirty="0" err="1">
                <a:solidFill>
                  <a:srgbClr val="2C2C2C"/>
                </a:solidFill>
                <a:latin typeface="Open Sans" panose="020B0606030504020204" pitchFamily="34" charset="0"/>
                <a:ea typeface="Open Sans" panose="020B0606030504020204" pitchFamily="34" charset="0"/>
                <a:cs typeface="Open Sans" panose="020B0606030504020204" pitchFamily="34" charset="0"/>
              </a:rPr>
              <a:t>OjaiWomen</a:t>
            </a:r>
            <a:r>
              <a:rPr lang="en-US" sz="1800" dirty="0">
                <a:solidFill>
                  <a:srgbClr val="2C2C2C"/>
                </a:solidFill>
                <a:latin typeface="Open Sans" panose="020B0606030504020204" pitchFamily="34" charset="0"/>
                <a:ea typeface="Open Sans" panose="020B0606030504020204" pitchFamily="34" charset="0"/>
                <a:cs typeface="Open Sans" panose="020B0606030504020204" pitchFamily="34" charset="0"/>
              </a:rPr>
              <a:t> – Alana </a:t>
            </a:r>
            <a:r>
              <a:rPr lang="en-US" sz="1800" dirty="0" err="1">
                <a:solidFill>
                  <a:srgbClr val="2C2C2C"/>
                </a:solidFill>
                <a:latin typeface="Open Sans" panose="020B0606030504020204" pitchFamily="34" charset="0"/>
                <a:ea typeface="Open Sans" panose="020B0606030504020204" pitchFamily="34" charset="0"/>
                <a:cs typeface="Open Sans" panose="020B0606030504020204" pitchFamily="34" charset="0"/>
              </a:rPr>
              <a:t>Sheeren</a:t>
            </a:r>
            <a:r>
              <a:rPr lang="en-US" sz="1800" dirty="0">
                <a:solidFill>
                  <a:srgbClr val="2C2C2C"/>
                </a:solidFill>
                <a:latin typeface="Open Sans" panose="020B0606030504020204" pitchFamily="34" charset="0"/>
                <a:ea typeface="Open Sans" panose="020B0606030504020204" pitchFamily="34" charset="0"/>
                <a:cs typeface="Open Sans" panose="020B0606030504020204" pitchFamily="34" charset="0"/>
              </a:rPr>
              <a:t> – Owning Our Grief</a:t>
            </a:r>
            <a:br>
              <a:rPr lang="en-US" sz="1800" dirty="0">
                <a:solidFill>
                  <a:srgbClr val="2C2C2C"/>
                </a:solidFill>
                <a:latin typeface="Open Sans" panose="020B0606030504020204" pitchFamily="34" charset="0"/>
                <a:ea typeface="Open Sans" panose="020B0606030504020204" pitchFamily="34" charset="0"/>
                <a:cs typeface="Open Sans" panose="020B0606030504020204" pitchFamily="34" charset="0"/>
              </a:rPr>
            </a:br>
            <a:r>
              <a:rPr lang="en-US" sz="1800" dirty="0">
                <a:solidFill>
                  <a:srgbClr val="2C2C2C"/>
                </a:solidFill>
                <a:latin typeface="Open Sans" panose="020B0606030504020204" pitchFamily="34" charset="0"/>
                <a:ea typeface="Open Sans" panose="020B0606030504020204" pitchFamily="34" charset="0"/>
                <a:cs typeface="Open Sans" panose="020B0606030504020204" pitchFamily="34" charset="0"/>
              </a:rPr>
              <a:t>Alana </a:t>
            </a:r>
            <a:r>
              <a:rPr lang="en-US" sz="1800" dirty="0" err="1">
                <a:solidFill>
                  <a:srgbClr val="2C2C2C"/>
                </a:solidFill>
                <a:latin typeface="Open Sans" panose="020B0606030504020204" pitchFamily="34" charset="0"/>
                <a:ea typeface="Open Sans" panose="020B0606030504020204" pitchFamily="34" charset="0"/>
                <a:cs typeface="Open Sans" panose="020B0606030504020204" pitchFamily="34" charset="0"/>
              </a:rPr>
              <a:t>Sheeren</a:t>
            </a:r>
            <a:r>
              <a:rPr lang="en-US" sz="1800" dirty="0">
                <a:solidFill>
                  <a:srgbClr val="2C2C2C"/>
                </a:solidFill>
                <a:latin typeface="Open Sans" panose="020B0606030504020204" pitchFamily="34" charset="0"/>
                <a:ea typeface="Open Sans" panose="020B0606030504020204" pitchFamily="34" charset="0"/>
                <a:cs typeface="Open Sans" panose="020B0606030504020204" pitchFamily="34" charset="0"/>
              </a:rPr>
              <a:t> believes in love, beauty and the transformative power of grief. After the stillbirth of her son she began writing about her personal journey into grief and whole-self healing.</a:t>
            </a:r>
            <a:br>
              <a:rPr lang="en-US" sz="1800" dirty="0">
                <a:solidFill>
                  <a:srgbClr val="2C2C2C"/>
                </a:solidFill>
                <a:latin typeface="Open Sans" panose="020B0606030504020204" pitchFamily="34" charset="0"/>
                <a:ea typeface="Open Sans" panose="020B0606030504020204" pitchFamily="34" charset="0"/>
                <a:cs typeface="Open Sans" panose="020B0606030504020204" pitchFamily="34" charset="0"/>
              </a:rPr>
            </a:br>
            <a:r>
              <a:rPr lang="en-US" sz="1800" dirty="0">
                <a:solidFill>
                  <a:srgbClr val="2C2C2C"/>
                </a:solidFill>
                <a:latin typeface="Open Sans" panose="020B0606030504020204" pitchFamily="34" charset="0"/>
                <a:ea typeface="Open Sans" panose="020B0606030504020204" pitchFamily="34" charset="0"/>
                <a:cs typeface="Open Sans" panose="020B0606030504020204" pitchFamily="34" charset="0"/>
                <a:hlinkClick r:id="rId5"/>
              </a:rPr>
              <a:t>http://youtu.be/gqX3Ygy8NOo</a:t>
            </a:r>
            <a:endParaRPr lang="en-US" sz="1800" dirty="0">
              <a:solidFill>
                <a:srgbClr val="2C2C2C"/>
              </a:solidFill>
              <a:latin typeface="Open Sans" panose="020B0606030504020204" pitchFamily="34" charset="0"/>
              <a:ea typeface="Open Sans" panose="020B0606030504020204" pitchFamily="34" charset="0"/>
              <a:cs typeface="Open Sans" panose="020B0606030504020204" pitchFamily="34" charset="0"/>
            </a:endParaRPr>
          </a:p>
          <a:p>
            <a:endParaRPr lang="en-US" dirty="0"/>
          </a:p>
        </p:txBody>
      </p:sp>
    </p:spTree>
    <p:extLst>
      <p:ext uri="{BB962C8B-B14F-4D97-AF65-F5344CB8AC3E}">
        <p14:creationId xmlns:p14="http://schemas.microsoft.com/office/powerpoint/2010/main" val="386999354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52F5F6-FC28-4CA3-9612-8155335FEECD}"/>
              </a:ext>
            </a:extLst>
          </p:cNvPr>
          <p:cNvSpPr>
            <a:spLocks noGrp="1"/>
          </p:cNvSpPr>
          <p:nvPr>
            <p:ph type="title"/>
          </p:nvPr>
        </p:nvSpPr>
        <p:spPr/>
        <p:txBody>
          <a:bodyPr/>
          <a:lstStyle/>
          <a:p>
            <a:r>
              <a:rPr lang="en-US" dirty="0"/>
              <a:t>Erikson</a:t>
            </a:r>
          </a:p>
        </p:txBody>
      </p:sp>
      <p:sp>
        <p:nvSpPr>
          <p:cNvPr id="3" name="Content Placeholder 2">
            <a:extLst>
              <a:ext uri="{FF2B5EF4-FFF2-40B4-BE49-F238E27FC236}">
                <a16:creationId xmlns:a16="http://schemas.microsoft.com/office/drawing/2014/main" id="{4FE3C6B3-1D26-44DA-85E1-53D4233C1FD8}"/>
              </a:ext>
            </a:extLst>
          </p:cNvPr>
          <p:cNvSpPr>
            <a:spLocks noGrp="1"/>
          </p:cNvSpPr>
          <p:nvPr>
            <p:ph sz="half" idx="1"/>
          </p:nvPr>
        </p:nvSpPr>
        <p:spPr/>
        <p:txBody>
          <a:bodyPr/>
          <a:lstStyle/>
          <a:p>
            <a:r>
              <a:rPr lang="en-US" sz="2800" dirty="0"/>
              <a:t>Erikson believed that “each stage of life is associated with a specific psychological struggle, a struggle that contributes to a major aspect of personality.”</a:t>
            </a:r>
          </a:p>
          <a:p>
            <a:endParaRPr lang="en-US" dirty="0"/>
          </a:p>
        </p:txBody>
      </p:sp>
      <p:pic>
        <p:nvPicPr>
          <p:cNvPr id="4" name="Picture 2" descr="C:\Users\Owner\AppData\Local\Microsoft\Windows\Temporary Internet Files\Content.IE5\QD3H4SEO\MC900295859[1].wmf">
            <a:extLst>
              <a:ext uri="{FF2B5EF4-FFF2-40B4-BE49-F238E27FC236}">
                <a16:creationId xmlns:a16="http://schemas.microsoft.com/office/drawing/2014/main" id="{0C4D15B4-9C8A-4DBD-A0CC-ECF51D2A308A}"/>
              </a:ext>
            </a:extLst>
          </p:cNvPr>
          <p:cNvPicPr>
            <a:picLocks noChangeAspect="1" noChangeArrowheads="1"/>
          </p:cNvPicPr>
          <p:nvPr/>
        </p:nvPicPr>
        <p:blipFill>
          <a:blip r:embed="rId3" cstate="print"/>
          <a:srcRect/>
          <a:stretch>
            <a:fillRect/>
          </a:stretch>
        </p:blipFill>
        <p:spPr bwMode="auto">
          <a:xfrm>
            <a:off x="6486629" y="1420420"/>
            <a:ext cx="5054883" cy="4371030"/>
          </a:xfrm>
          <a:prstGeom prst="rect">
            <a:avLst/>
          </a:prstGeom>
          <a:noFill/>
        </p:spPr>
      </p:pic>
    </p:spTree>
    <p:extLst>
      <p:ext uri="{BB962C8B-B14F-4D97-AF65-F5344CB8AC3E}">
        <p14:creationId xmlns:p14="http://schemas.microsoft.com/office/powerpoint/2010/main" val="357683507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71B5AD-F7B9-4BC3-A7DA-F6FEF8141F81}"/>
              </a:ext>
            </a:extLst>
          </p:cNvPr>
          <p:cNvSpPr>
            <a:spLocks noGrp="1"/>
          </p:cNvSpPr>
          <p:nvPr>
            <p:ph type="title"/>
          </p:nvPr>
        </p:nvSpPr>
        <p:spPr/>
        <p:txBody>
          <a:bodyPr/>
          <a:lstStyle/>
          <a:p>
            <a:r>
              <a:rPr lang="en-US" dirty="0"/>
              <a:t>Psychosocial Theory – Erikson </a:t>
            </a:r>
          </a:p>
        </p:txBody>
      </p:sp>
      <p:sp>
        <p:nvSpPr>
          <p:cNvPr id="3" name="Content Placeholder 2">
            <a:extLst>
              <a:ext uri="{FF2B5EF4-FFF2-40B4-BE49-F238E27FC236}">
                <a16:creationId xmlns:a16="http://schemas.microsoft.com/office/drawing/2014/main" id="{A56E336E-B78B-467C-A290-AC7504B9D907}"/>
              </a:ext>
            </a:extLst>
          </p:cNvPr>
          <p:cNvSpPr>
            <a:spLocks noGrp="1"/>
          </p:cNvSpPr>
          <p:nvPr>
            <p:ph sz="half" idx="1"/>
          </p:nvPr>
        </p:nvSpPr>
        <p:spPr/>
        <p:txBody>
          <a:bodyPr/>
          <a:lstStyle/>
          <a:p>
            <a:pPr marL="457200" indent="-457200">
              <a:buClr>
                <a:schemeClr val="accent1"/>
              </a:buClr>
              <a:buFont typeface="Wingdings" panose="05000000000000000000" pitchFamily="2" charset="2"/>
              <a:buChar char="Ø"/>
            </a:pPr>
            <a:r>
              <a:rPr lang="en-US" sz="2800" dirty="0"/>
              <a:t>Childhood is very important in personality development</a:t>
            </a:r>
          </a:p>
          <a:p>
            <a:pPr marL="457200" indent="-457200">
              <a:buClr>
                <a:schemeClr val="accent1"/>
              </a:buClr>
              <a:buFont typeface="Wingdings" panose="05000000000000000000" pitchFamily="2" charset="2"/>
              <a:buChar char="Ø"/>
            </a:pPr>
            <a:r>
              <a:rPr lang="en-US" sz="2800" dirty="0"/>
              <a:t>Accepted many of Freud's theories, including the id, ego and superego</a:t>
            </a:r>
          </a:p>
          <a:p>
            <a:pPr marL="457200" indent="-457200">
              <a:buClr>
                <a:schemeClr val="accent1"/>
              </a:buClr>
              <a:buFont typeface="Wingdings" panose="05000000000000000000" pitchFamily="2" charset="2"/>
              <a:buChar char="Ø"/>
            </a:pPr>
            <a:r>
              <a:rPr lang="en-US" sz="2800" dirty="0"/>
              <a:t>Unlike Freud, felt that personality continued to develop beyond five years of age</a:t>
            </a:r>
          </a:p>
          <a:p>
            <a:endParaRPr lang="en-US" dirty="0"/>
          </a:p>
        </p:txBody>
      </p:sp>
      <p:pic>
        <p:nvPicPr>
          <p:cNvPr id="4" name="Picture 2" descr="C:\Users\Owner\AppData\Local\Microsoft\Windows\Temporary Internet Files\Content.IE5\3216UVWP\MC900438465[1].jpg">
            <a:extLst>
              <a:ext uri="{FF2B5EF4-FFF2-40B4-BE49-F238E27FC236}">
                <a16:creationId xmlns:a16="http://schemas.microsoft.com/office/drawing/2014/main" id="{F2652840-4465-4A94-9442-50F52FAA7334}"/>
              </a:ext>
            </a:extLst>
          </p:cNvPr>
          <p:cNvPicPr>
            <a:picLocks noChangeAspect="1" noChangeArrowheads="1"/>
          </p:cNvPicPr>
          <p:nvPr/>
        </p:nvPicPr>
        <p:blipFill>
          <a:blip r:embed="rId3" cstate="print"/>
          <a:srcRect/>
          <a:stretch>
            <a:fillRect/>
          </a:stretch>
        </p:blipFill>
        <p:spPr bwMode="auto">
          <a:xfrm>
            <a:off x="6861715" y="2230036"/>
            <a:ext cx="4480117" cy="2397927"/>
          </a:xfrm>
          <a:prstGeom prst="rect">
            <a:avLst/>
          </a:prstGeom>
          <a:noFill/>
          <a:ln w="19050">
            <a:noFill/>
          </a:ln>
        </p:spPr>
      </p:pic>
    </p:spTree>
    <p:extLst>
      <p:ext uri="{BB962C8B-B14F-4D97-AF65-F5344CB8AC3E}">
        <p14:creationId xmlns:p14="http://schemas.microsoft.com/office/powerpoint/2010/main" val="458749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B574C0-0618-4DE8-A6FE-3FE4FBEF462E}"/>
              </a:ext>
            </a:extLst>
          </p:cNvPr>
          <p:cNvSpPr>
            <a:spLocks noGrp="1"/>
          </p:cNvSpPr>
          <p:nvPr>
            <p:ph type="title"/>
          </p:nvPr>
        </p:nvSpPr>
        <p:spPr/>
        <p:txBody>
          <a:bodyPr/>
          <a:lstStyle/>
          <a:p>
            <a:r>
              <a:rPr lang="en-US" dirty="0"/>
              <a:t>Erikson</a:t>
            </a:r>
          </a:p>
        </p:txBody>
      </p:sp>
      <p:sp>
        <p:nvSpPr>
          <p:cNvPr id="3" name="Text Placeholder 2">
            <a:extLst>
              <a:ext uri="{FF2B5EF4-FFF2-40B4-BE49-F238E27FC236}">
                <a16:creationId xmlns:a16="http://schemas.microsoft.com/office/drawing/2014/main" id="{E7FD8995-9B20-414F-8189-6F79556CB102}"/>
              </a:ext>
            </a:extLst>
          </p:cNvPr>
          <p:cNvSpPr>
            <a:spLocks noGrp="1"/>
          </p:cNvSpPr>
          <p:nvPr>
            <p:ph type="body" sz="quarter" idx="10"/>
          </p:nvPr>
        </p:nvSpPr>
        <p:spPr/>
        <p:txBody>
          <a:bodyPr/>
          <a:lstStyle/>
          <a:p>
            <a:r>
              <a:rPr lang="en-US" dirty="0">
                <a:solidFill>
                  <a:schemeClr val="bg2"/>
                </a:solidFill>
              </a:rPr>
              <a:t>Children are not simply biological organisms that endure</a:t>
            </a:r>
          </a:p>
          <a:p>
            <a:endParaRPr lang="en-US" dirty="0"/>
          </a:p>
        </p:txBody>
      </p:sp>
      <p:sp>
        <p:nvSpPr>
          <p:cNvPr id="4" name="Text Placeholder 3">
            <a:extLst>
              <a:ext uri="{FF2B5EF4-FFF2-40B4-BE49-F238E27FC236}">
                <a16:creationId xmlns:a16="http://schemas.microsoft.com/office/drawing/2014/main" id="{8BA274F1-3990-432E-AC9A-FEEFFBF50DCC}"/>
              </a:ext>
            </a:extLst>
          </p:cNvPr>
          <p:cNvSpPr>
            <a:spLocks noGrp="1"/>
          </p:cNvSpPr>
          <p:nvPr>
            <p:ph type="body" sz="quarter" idx="11"/>
          </p:nvPr>
        </p:nvSpPr>
        <p:spPr>
          <a:xfrm>
            <a:off x="4627756" y="1768644"/>
            <a:ext cx="3233854" cy="3260556"/>
          </a:xfrm>
        </p:spPr>
        <p:txBody>
          <a:bodyPr/>
          <a:lstStyle/>
          <a:p>
            <a:r>
              <a:rPr lang="en-US" dirty="0">
                <a:solidFill>
                  <a:schemeClr val="bg2"/>
                </a:solidFill>
              </a:rPr>
              <a:t>Children develop in the context of society’s expectations, prohibitions and prejudices </a:t>
            </a:r>
          </a:p>
        </p:txBody>
      </p:sp>
      <p:sp>
        <p:nvSpPr>
          <p:cNvPr id="5" name="Text Placeholder 4">
            <a:extLst>
              <a:ext uri="{FF2B5EF4-FFF2-40B4-BE49-F238E27FC236}">
                <a16:creationId xmlns:a16="http://schemas.microsoft.com/office/drawing/2014/main" id="{07730214-5DBD-4830-AF69-173C5FF5FF9A}"/>
              </a:ext>
            </a:extLst>
          </p:cNvPr>
          <p:cNvSpPr>
            <a:spLocks noGrp="1"/>
          </p:cNvSpPr>
          <p:nvPr>
            <p:ph type="body" sz="quarter" idx="12"/>
          </p:nvPr>
        </p:nvSpPr>
        <p:spPr>
          <a:xfrm>
            <a:off x="8508380" y="1768644"/>
            <a:ext cx="3233854" cy="3260556"/>
          </a:xfrm>
        </p:spPr>
        <p:txBody>
          <a:bodyPr/>
          <a:lstStyle/>
          <a:p>
            <a:r>
              <a:rPr lang="en-US" sz="3200" dirty="0">
                <a:solidFill>
                  <a:schemeClr val="bg2"/>
                </a:solidFill>
              </a:rPr>
              <a:t>Personality is shaped over the life span; experiences later in life can heal problems in early childhood</a:t>
            </a:r>
          </a:p>
        </p:txBody>
      </p:sp>
    </p:spTree>
    <p:extLst>
      <p:ext uri="{BB962C8B-B14F-4D97-AF65-F5344CB8AC3E}">
        <p14:creationId xmlns:p14="http://schemas.microsoft.com/office/powerpoint/2010/main" val="31280631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91B366-5A9B-4934-8400-B7CB0C6BAAA1}"/>
              </a:ext>
            </a:extLst>
          </p:cNvPr>
          <p:cNvSpPr>
            <a:spLocks noGrp="1"/>
          </p:cNvSpPr>
          <p:nvPr>
            <p:ph type="title"/>
          </p:nvPr>
        </p:nvSpPr>
        <p:spPr/>
        <p:txBody>
          <a:bodyPr/>
          <a:lstStyle/>
          <a:p>
            <a:r>
              <a:rPr lang="en-US" dirty="0"/>
              <a:t>Erikson</a:t>
            </a:r>
          </a:p>
        </p:txBody>
      </p:sp>
      <p:sp>
        <p:nvSpPr>
          <p:cNvPr id="3" name="Content Placeholder 2">
            <a:extLst>
              <a:ext uri="{FF2B5EF4-FFF2-40B4-BE49-F238E27FC236}">
                <a16:creationId xmlns:a16="http://schemas.microsoft.com/office/drawing/2014/main" id="{1E95E8E1-BBE2-4223-AC12-AFB30798DAEC}"/>
              </a:ext>
            </a:extLst>
          </p:cNvPr>
          <p:cNvSpPr>
            <a:spLocks noGrp="1"/>
          </p:cNvSpPr>
          <p:nvPr>
            <p:ph sz="half" idx="1"/>
          </p:nvPr>
        </p:nvSpPr>
        <p:spPr>
          <a:xfrm>
            <a:off x="740664" y="1420420"/>
            <a:ext cx="8046497" cy="4734318"/>
          </a:xfrm>
        </p:spPr>
        <p:txBody>
          <a:bodyPr/>
          <a:lstStyle/>
          <a:p>
            <a:pPr marL="457200" indent="-457200">
              <a:buClr>
                <a:schemeClr val="accent1"/>
              </a:buClr>
              <a:buFont typeface="Wingdings" panose="05000000000000000000" pitchFamily="2" charset="2"/>
              <a:buChar char="Ø"/>
            </a:pPr>
            <a:r>
              <a:rPr lang="en-US" sz="2800" dirty="0"/>
              <a:t>Trust versus Mistrust (birth to 1 ½ years)</a:t>
            </a:r>
          </a:p>
          <a:p>
            <a:pPr marL="457200" indent="-457200">
              <a:buClr>
                <a:schemeClr val="accent1"/>
              </a:buClr>
              <a:buFont typeface="Wingdings" panose="05000000000000000000" pitchFamily="2" charset="2"/>
              <a:buChar char="Ø"/>
            </a:pPr>
            <a:r>
              <a:rPr lang="en-US" sz="2800" dirty="0"/>
              <a:t>Autonomy versus Shame/Doubt (2 to 3 years)</a:t>
            </a:r>
          </a:p>
          <a:p>
            <a:pPr marL="457200" indent="-457200">
              <a:buClr>
                <a:schemeClr val="accent1"/>
              </a:buClr>
              <a:buFont typeface="Wingdings" panose="05000000000000000000" pitchFamily="2" charset="2"/>
              <a:buChar char="Ø"/>
            </a:pPr>
            <a:r>
              <a:rPr lang="en-US" sz="2800" dirty="0"/>
              <a:t>Initiative versus Guilt (4 – 5 years)</a:t>
            </a:r>
          </a:p>
          <a:p>
            <a:pPr marL="457200" indent="-457200">
              <a:buClr>
                <a:schemeClr val="accent1"/>
              </a:buClr>
              <a:buFont typeface="Wingdings" panose="05000000000000000000" pitchFamily="2" charset="2"/>
              <a:buChar char="Ø"/>
            </a:pPr>
            <a:r>
              <a:rPr lang="en-US" sz="2800" dirty="0"/>
              <a:t>Industry versus Inferiority (6 – 11 years)</a:t>
            </a:r>
          </a:p>
          <a:p>
            <a:pPr marL="457200" indent="-457200">
              <a:buClr>
                <a:schemeClr val="accent1"/>
              </a:buClr>
              <a:buFont typeface="Wingdings" panose="05000000000000000000" pitchFamily="2" charset="2"/>
              <a:buChar char="Ø"/>
            </a:pPr>
            <a:r>
              <a:rPr lang="en-US" sz="2800" dirty="0"/>
              <a:t>Identity versus Role Confusion (12 – 18 years)</a:t>
            </a:r>
          </a:p>
          <a:p>
            <a:pPr marL="457200" indent="-457200">
              <a:buClr>
                <a:schemeClr val="accent1"/>
              </a:buClr>
              <a:buFont typeface="Wingdings" panose="05000000000000000000" pitchFamily="2" charset="2"/>
              <a:buChar char="Ø"/>
            </a:pPr>
            <a:r>
              <a:rPr lang="en-US" sz="2800" dirty="0"/>
              <a:t>Intimacy versus Isolation (18 – 35 years)</a:t>
            </a:r>
          </a:p>
          <a:p>
            <a:pPr marL="457200" indent="-457200">
              <a:buClr>
                <a:schemeClr val="accent1"/>
              </a:buClr>
              <a:buFont typeface="Wingdings" panose="05000000000000000000" pitchFamily="2" charset="2"/>
              <a:buChar char="Ø"/>
            </a:pPr>
            <a:r>
              <a:rPr lang="en-US" sz="2800" dirty="0"/>
              <a:t>Generativity versus Stagnation (35 – 65 years)</a:t>
            </a:r>
          </a:p>
          <a:p>
            <a:pPr marL="457200" indent="-457200">
              <a:buClr>
                <a:schemeClr val="accent1"/>
              </a:buClr>
              <a:buFont typeface="Wingdings" panose="05000000000000000000" pitchFamily="2" charset="2"/>
              <a:buChar char="Ø"/>
            </a:pPr>
            <a:r>
              <a:rPr lang="en-US" sz="2800" dirty="0"/>
              <a:t>Integrity versus Despair (over 65 years)</a:t>
            </a:r>
          </a:p>
        </p:txBody>
      </p:sp>
      <p:sp>
        <p:nvSpPr>
          <p:cNvPr id="4" name="Up Arrow 7">
            <a:extLst>
              <a:ext uri="{FF2B5EF4-FFF2-40B4-BE49-F238E27FC236}">
                <a16:creationId xmlns:a16="http://schemas.microsoft.com/office/drawing/2014/main" id="{F8ADA72F-35FE-42BC-A72B-BD27FCA65C46}"/>
              </a:ext>
            </a:extLst>
          </p:cNvPr>
          <p:cNvSpPr/>
          <p:nvPr/>
        </p:nvSpPr>
        <p:spPr>
          <a:xfrm rot="10800000">
            <a:off x="9361449" y="1420420"/>
            <a:ext cx="640080" cy="4023360"/>
          </a:xfrm>
          <a:prstGeom prst="upArrow">
            <a:avLst/>
          </a:prstGeom>
          <a:solidFill>
            <a:schemeClr val="tx2"/>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Tree>
    <p:extLst>
      <p:ext uri="{BB962C8B-B14F-4D97-AF65-F5344CB8AC3E}">
        <p14:creationId xmlns:p14="http://schemas.microsoft.com/office/powerpoint/2010/main" val="98621552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24BB92-5ED0-4D16-83A9-096D67BA7FA2}"/>
              </a:ext>
            </a:extLst>
          </p:cNvPr>
          <p:cNvSpPr>
            <a:spLocks noGrp="1"/>
          </p:cNvSpPr>
          <p:nvPr>
            <p:ph type="title"/>
          </p:nvPr>
        </p:nvSpPr>
        <p:spPr/>
        <p:txBody>
          <a:bodyPr/>
          <a:lstStyle/>
          <a:p>
            <a:r>
              <a:rPr lang="en-US" dirty="0"/>
              <a:t>Erikson</a:t>
            </a:r>
          </a:p>
        </p:txBody>
      </p:sp>
      <p:sp>
        <p:nvSpPr>
          <p:cNvPr id="3" name="Content Placeholder 2">
            <a:extLst>
              <a:ext uri="{FF2B5EF4-FFF2-40B4-BE49-F238E27FC236}">
                <a16:creationId xmlns:a16="http://schemas.microsoft.com/office/drawing/2014/main" id="{B755038F-9402-4747-9888-F33F0EDC150D}"/>
              </a:ext>
            </a:extLst>
          </p:cNvPr>
          <p:cNvSpPr>
            <a:spLocks noGrp="1"/>
          </p:cNvSpPr>
          <p:nvPr>
            <p:ph sz="half" idx="1"/>
          </p:nvPr>
        </p:nvSpPr>
        <p:spPr>
          <a:xfrm>
            <a:off x="740664" y="1420420"/>
            <a:ext cx="7801170" cy="4734318"/>
          </a:xfrm>
        </p:spPr>
        <p:txBody>
          <a:bodyPr/>
          <a:lstStyle/>
          <a:p>
            <a:r>
              <a:rPr lang="en-US" sz="2400" dirty="0"/>
              <a:t>Trust versus Mistrust (birth to 1 ½ years)</a:t>
            </a:r>
          </a:p>
          <a:p>
            <a:pPr lvl="1">
              <a:buFont typeface="Wingdings" panose="05000000000000000000" pitchFamily="2" charset="2"/>
              <a:buChar char="Ø"/>
            </a:pPr>
            <a:r>
              <a:rPr lang="en-US" sz="2400" dirty="0"/>
              <a:t>Children either learn that the world is a safe and nurturing place or they learn to be mistrustful and frightened</a:t>
            </a:r>
          </a:p>
          <a:p>
            <a:r>
              <a:rPr lang="en-US" sz="2400" dirty="0"/>
              <a:t>Autonomy versus Shame/Doubt (2 to 3 years)</a:t>
            </a:r>
          </a:p>
          <a:p>
            <a:pPr lvl="1">
              <a:buFont typeface="Wingdings" panose="05000000000000000000" pitchFamily="2" charset="2"/>
              <a:buChar char="Ø"/>
            </a:pPr>
            <a:r>
              <a:rPr lang="en-US" sz="2400" dirty="0"/>
              <a:t>Children begin to have some control over their own bodies and to some extent, their lives, which allows for great independence and self-confidence</a:t>
            </a:r>
          </a:p>
          <a:p>
            <a:endParaRPr lang="en-US" dirty="0"/>
          </a:p>
        </p:txBody>
      </p:sp>
      <p:sp>
        <p:nvSpPr>
          <p:cNvPr id="4" name="Up Arrow 7">
            <a:extLst>
              <a:ext uri="{FF2B5EF4-FFF2-40B4-BE49-F238E27FC236}">
                <a16:creationId xmlns:a16="http://schemas.microsoft.com/office/drawing/2014/main" id="{55F96231-B120-49EC-ACBC-2C7A5EB783B3}"/>
              </a:ext>
            </a:extLst>
          </p:cNvPr>
          <p:cNvSpPr/>
          <p:nvPr/>
        </p:nvSpPr>
        <p:spPr>
          <a:xfrm rot="10800000">
            <a:off x="9361449" y="1420420"/>
            <a:ext cx="640080" cy="4023360"/>
          </a:xfrm>
          <a:prstGeom prst="upArrow">
            <a:avLst/>
          </a:prstGeom>
          <a:solidFill>
            <a:schemeClr val="tx2"/>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Tree>
    <p:extLst>
      <p:ext uri="{BB962C8B-B14F-4D97-AF65-F5344CB8AC3E}">
        <p14:creationId xmlns:p14="http://schemas.microsoft.com/office/powerpoint/2010/main" val="276117652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EFEE59-FDCE-4B17-B18C-5C43D2A62310}"/>
              </a:ext>
            </a:extLst>
          </p:cNvPr>
          <p:cNvSpPr>
            <a:spLocks noGrp="1"/>
          </p:cNvSpPr>
          <p:nvPr>
            <p:ph type="title"/>
          </p:nvPr>
        </p:nvSpPr>
        <p:spPr/>
        <p:txBody>
          <a:bodyPr/>
          <a:lstStyle/>
          <a:p>
            <a:r>
              <a:rPr lang="en-US" dirty="0"/>
              <a:t>Erikson</a:t>
            </a:r>
          </a:p>
        </p:txBody>
      </p:sp>
      <p:sp>
        <p:nvSpPr>
          <p:cNvPr id="3" name="Content Placeholder 2">
            <a:extLst>
              <a:ext uri="{FF2B5EF4-FFF2-40B4-BE49-F238E27FC236}">
                <a16:creationId xmlns:a16="http://schemas.microsoft.com/office/drawing/2014/main" id="{1E4D9233-A9AA-459F-8E82-2D8F7D5B46AF}"/>
              </a:ext>
            </a:extLst>
          </p:cNvPr>
          <p:cNvSpPr>
            <a:spLocks noGrp="1"/>
          </p:cNvSpPr>
          <p:nvPr>
            <p:ph sz="half" idx="1"/>
          </p:nvPr>
        </p:nvSpPr>
        <p:spPr>
          <a:xfrm>
            <a:off x="740664" y="1420420"/>
            <a:ext cx="8158009" cy="4734318"/>
          </a:xfrm>
        </p:spPr>
        <p:txBody>
          <a:bodyPr/>
          <a:lstStyle/>
          <a:p>
            <a:r>
              <a:rPr lang="en-US" sz="2400" dirty="0"/>
              <a:t>Initiative versus Guilt (4 – 5 years)</a:t>
            </a:r>
          </a:p>
          <a:p>
            <a:pPr lvl="1">
              <a:buFont typeface="Wingdings" panose="05000000000000000000" pitchFamily="2" charset="2"/>
              <a:buChar char="Ø"/>
            </a:pPr>
            <a:r>
              <a:rPr lang="en-US" sz="2400" dirty="0"/>
              <a:t>Children expand their world; learn to control their new environments; acquire feelings of competence and independence; develop leadership skills</a:t>
            </a:r>
          </a:p>
          <a:p>
            <a:r>
              <a:rPr lang="en-US" sz="2400" dirty="0"/>
              <a:t>Industry versus Inferiority (6 – 11 years)</a:t>
            </a:r>
          </a:p>
          <a:p>
            <a:pPr lvl="1">
              <a:buFont typeface="Wingdings" panose="05000000000000000000" pitchFamily="2" charset="2"/>
              <a:buChar char="Ø"/>
            </a:pPr>
            <a:r>
              <a:rPr lang="en-US" sz="2400" dirty="0"/>
              <a:t>Children begin to have more social interactions; develop a sense of pride in accomplishments</a:t>
            </a:r>
          </a:p>
          <a:p>
            <a:endParaRPr lang="en-US" dirty="0"/>
          </a:p>
        </p:txBody>
      </p:sp>
      <p:sp>
        <p:nvSpPr>
          <p:cNvPr id="4" name="Up Arrow 7">
            <a:extLst>
              <a:ext uri="{FF2B5EF4-FFF2-40B4-BE49-F238E27FC236}">
                <a16:creationId xmlns:a16="http://schemas.microsoft.com/office/drawing/2014/main" id="{EE5EBF48-0353-4886-B182-6FCF0A96572D}"/>
              </a:ext>
            </a:extLst>
          </p:cNvPr>
          <p:cNvSpPr/>
          <p:nvPr/>
        </p:nvSpPr>
        <p:spPr>
          <a:xfrm rot="10800000">
            <a:off x="9361449" y="1420420"/>
            <a:ext cx="640080" cy="4023360"/>
          </a:xfrm>
          <a:prstGeom prst="upArrow">
            <a:avLst/>
          </a:prstGeom>
          <a:solidFill>
            <a:schemeClr val="tx2"/>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Tree>
    <p:extLst>
      <p:ext uri="{BB962C8B-B14F-4D97-AF65-F5344CB8AC3E}">
        <p14:creationId xmlns:p14="http://schemas.microsoft.com/office/powerpoint/2010/main" val="822082091"/>
      </p:ext>
    </p:extLst>
  </p:cSld>
  <p:clrMapOvr>
    <a:masterClrMapping/>
  </p:clrMapOvr>
</p:sld>
</file>

<file path=ppt/theme/theme1.xml><?xml version="1.0" encoding="utf-8"?>
<a:theme xmlns:a="http://schemas.openxmlformats.org/drawingml/2006/main" name="2_Office Theme">
  <a:themeElements>
    <a:clrScheme name="TEA CTE">
      <a:dk1>
        <a:srgbClr val="000000"/>
      </a:dk1>
      <a:lt1>
        <a:srgbClr val="FFFFFF"/>
      </a:lt1>
      <a:dk2>
        <a:srgbClr val="20306A"/>
      </a:dk2>
      <a:lt2>
        <a:srgbClr val="FFFFFF"/>
      </a:lt2>
      <a:accent1>
        <a:srgbClr val="C02033"/>
      </a:accent1>
      <a:accent2>
        <a:srgbClr val="4E7CBE"/>
      </a:accent2>
      <a:accent3>
        <a:srgbClr val="808080"/>
      </a:accent3>
      <a:accent4>
        <a:srgbClr val="B3B3B3"/>
      </a:accent4>
      <a:accent5>
        <a:srgbClr val="C02033"/>
      </a:accent5>
      <a:accent6>
        <a:srgbClr val="203069"/>
      </a:accent6>
      <a:hlink>
        <a:srgbClr val="4E7CBE"/>
      </a:hlink>
      <a:folHlink>
        <a:srgbClr val="808080"/>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EA Instruction PowerPoint Template [Read-Only]" id="{7B7F7B39-095B-410F-B86E-4E6C288E2207}" vid="{5A508723-CE50-461D-9A6A-E6D3C9F5651A}"/>
    </a:ext>
  </a:extLst>
</a:theme>
</file>

<file path=ppt/theme/theme2.xml><?xml version="1.0" encoding="utf-8"?>
<a:theme xmlns:a="http://schemas.openxmlformats.org/drawingml/2006/main" name="3_Office Theme">
  <a:themeElements>
    <a:clrScheme name="TEA CTE">
      <a:dk1>
        <a:srgbClr val="000000"/>
      </a:dk1>
      <a:lt1>
        <a:srgbClr val="FFFFFF"/>
      </a:lt1>
      <a:dk2>
        <a:srgbClr val="20306A"/>
      </a:dk2>
      <a:lt2>
        <a:srgbClr val="FFFFFF"/>
      </a:lt2>
      <a:accent1>
        <a:srgbClr val="C02033"/>
      </a:accent1>
      <a:accent2>
        <a:srgbClr val="4E7CBE"/>
      </a:accent2>
      <a:accent3>
        <a:srgbClr val="808080"/>
      </a:accent3>
      <a:accent4>
        <a:srgbClr val="B3B3B3"/>
      </a:accent4>
      <a:accent5>
        <a:srgbClr val="C02033"/>
      </a:accent5>
      <a:accent6>
        <a:srgbClr val="203069"/>
      </a:accent6>
      <a:hlink>
        <a:srgbClr val="4E7CBE"/>
      </a:hlink>
      <a:folHlink>
        <a:srgbClr val="808080"/>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EA Instruction PowerPoint Template [Read-Only]" id="{7B7F7B39-095B-410F-B86E-4E6C288E2207}" vid="{F8C53487-7124-4AE1-8CBC-7355D7BEE90F}"/>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FC82BBDCC32AD74AB640967B88EF271F" ma:contentTypeVersion="12" ma:contentTypeDescription="Create a new document." ma:contentTypeScope="" ma:versionID="04606bd753c2445e9070f0c6dd2da2ed">
  <xsd:schema xmlns:xsd="http://www.w3.org/2001/XMLSchema" xmlns:xs="http://www.w3.org/2001/XMLSchema" xmlns:p="http://schemas.microsoft.com/office/2006/metadata/properties" xmlns:ns1="http://schemas.microsoft.com/sharepoint/v3" xmlns:ns2="56ea17bb-c96d-4826-b465-01eec0dd23dd" xmlns:ns3="05d88611-e516-4d1a-b12e-39107e78b3d0" targetNamespace="http://schemas.microsoft.com/office/2006/metadata/properties" ma:root="true" ma:fieldsID="ad1efff391d1fe3edf90899dfd79df61" ns1:_="" ns2:_="" ns3:_="">
    <xsd:import namespace="http://schemas.microsoft.com/sharepoint/v3"/>
    <xsd:import namespace="56ea17bb-c96d-4826-b465-01eec0dd23dd"/>
    <xsd:import namespace="05d88611-e516-4d1a-b12e-39107e78b3d0"/>
    <xsd:element name="properties">
      <xsd:complexType>
        <xsd:sequence>
          <xsd:element name="documentManagement">
            <xsd:complexType>
              <xsd:all>
                <xsd:element ref="ns2:UniqueSourceRef" minOccurs="0"/>
                <xsd:element ref="ns2:FileHash" minOccurs="0"/>
                <xsd:element ref="ns3:SharedWithUsers" minOccurs="0"/>
                <xsd:element ref="ns3:SharedWithDetails" minOccurs="0"/>
                <xsd:element ref="ns3:SharingHintHash" minOccurs="0"/>
                <xsd:element ref="ns3:LastSharedByTime" minOccurs="0"/>
                <xsd:element ref="ns3:LastSharedByUser" minOccurs="0"/>
                <xsd:element ref="ns1:DetailLink" minOccurs="0"/>
                <xsd:element ref="ns2:MediaServiceMetadata" minOccurs="0"/>
                <xsd:element ref="ns2:MediaServiceFastMetadata" minOccurs="0"/>
                <xsd:element ref="ns2:MediaServiceDateTaken" minOccurs="0"/>
                <xsd:element ref="ns2:MediaServiceAutoTag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DetailLink" ma:index="15" nillable="true" ma:displayName="Detail Link" ma:description="Link for page for clicking through for details " ma:internalName="DetailLink">
      <xsd:complexType>
        <xsd:complexContent>
          <xsd:extension base="dms:URL">
            <xsd:sequence>
              <xsd:element name="Url" type="dms:ValidUrl" minOccurs="0" nillable="true"/>
              <xsd:element name="Description" type="xsd:string"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56ea17bb-c96d-4826-b465-01eec0dd23dd" elementFormDefault="qualified">
    <xsd:import namespace="http://schemas.microsoft.com/office/2006/documentManagement/types"/>
    <xsd:import namespace="http://schemas.microsoft.com/office/infopath/2007/PartnerControls"/>
    <xsd:element name="UniqueSourceRef" ma:index="8" nillable="true" ma:displayName="UniqueSourceRef" ma:internalName="UniqueSourceRef">
      <xsd:simpleType>
        <xsd:restriction base="dms:Note">
          <xsd:maxLength value="255"/>
        </xsd:restriction>
      </xsd:simpleType>
    </xsd:element>
    <xsd:element name="FileHash" ma:index="9" nillable="true" ma:displayName="FileHash" ma:internalName="FileHash">
      <xsd:simpleType>
        <xsd:restriction base="dms:Note">
          <xsd:maxLength value="255"/>
        </xsd:restriction>
      </xsd:simpleType>
    </xsd:element>
    <xsd:element name="MediaServiceMetadata" ma:index="16" nillable="true" ma:displayName="MediaServiceMetadata" ma:description="" ma:hidden="true" ma:internalName="MediaServiceMetadata" ma:readOnly="true">
      <xsd:simpleType>
        <xsd:restriction base="dms:Note"/>
      </xsd:simpleType>
    </xsd:element>
    <xsd:element name="MediaServiceFastMetadata" ma:index="17" nillable="true" ma:displayName="MediaServiceFastMetadata" ma:description="" ma:hidden="true" ma:internalName="MediaServiceFastMetadata" ma:readOnly="true">
      <xsd:simpleType>
        <xsd:restriction base="dms:Note"/>
      </xsd:simpleType>
    </xsd:element>
    <xsd:element name="MediaServiceDateTaken" ma:index="18" nillable="true" ma:displayName="MediaServiceDateTaken" ma:description="" ma:hidden="true" ma:internalName="MediaServiceDateTaken" ma:readOnly="true">
      <xsd:simpleType>
        <xsd:restriction base="dms:Text"/>
      </xsd:simpleType>
    </xsd:element>
    <xsd:element name="MediaServiceAutoTags" ma:index="19" nillable="true" ma:displayName="MediaServiceAutoTags" ma:description="" ma:internalName="MediaServiceAutoTag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05d88611-e516-4d1a-b12e-39107e78b3d0" elementFormDefault="qualified">
    <xsd:import namespace="http://schemas.microsoft.com/office/2006/documentManagement/types"/>
    <xsd:import namespace="http://schemas.microsoft.com/office/infopath/2007/PartnerControls"/>
    <xsd:element name="SharedWithUsers" ma:index="10"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description="" ma:internalName="SharedWithDetails" ma:readOnly="true">
      <xsd:simpleType>
        <xsd:restriction base="dms:Note">
          <xsd:maxLength value="255"/>
        </xsd:restriction>
      </xsd:simpleType>
    </xsd:element>
    <xsd:element name="SharingHintHash" ma:index="12" nillable="true" ma:displayName="Sharing Hint Hash" ma:description="" ma:hidden="true" ma:internalName="SharingHintHash" ma:readOnly="true">
      <xsd:simpleType>
        <xsd:restriction base="dms:Text"/>
      </xsd:simpleType>
    </xsd:element>
    <xsd:element name="LastSharedByTime" ma:index="13" nillable="true" ma:displayName="Last Shared By Time" ma:description="" ma:internalName="LastSharedByTime" ma:readOnly="true">
      <xsd:simpleType>
        <xsd:restriction base="dms:DateTime"/>
      </xsd:simpleType>
    </xsd:element>
    <xsd:element name="LastSharedByUser" ma:index="14" nillable="true" ma:displayName="Last Shared By User" ma:description="" ma:internalName="LastSharedByUser"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FileHash xmlns="56ea17bb-c96d-4826-b465-01eec0dd23dd" xsi:nil="true"/>
    <DetailLink xmlns="http://schemas.microsoft.com/sharepoint/v3">
      <Url xsi:nil="true"/>
      <Description xsi:nil="true"/>
    </DetailLink>
    <UniqueSourceRef xmlns="56ea17bb-c96d-4826-b465-01eec0dd23dd" xsi:nil="true"/>
  </documentManagement>
</p:properties>
</file>

<file path=customXml/itemProps1.xml><?xml version="1.0" encoding="utf-8"?>
<ds:datastoreItem xmlns:ds="http://schemas.openxmlformats.org/officeDocument/2006/customXml" ds:itemID="{E510B6C6-E837-483C-A857-03CE8FC2D022}">
  <ds:schemaRefs>
    <ds:schemaRef ds:uri="http://schemas.microsoft.com/sharepoint/v3/contenttype/forms"/>
  </ds:schemaRefs>
</ds:datastoreItem>
</file>

<file path=customXml/itemProps2.xml><?xml version="1.0" encoding="utf-8"?>
<ds:datastoreItem xmlns:ds="http://schemas.openxmlformats.org/officeDocument/2006/customXml" ds:itemID="{03DCA1A3-838F-4DE4-BC5B-8F48DBF5CD1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56ea17bb-c96d-4826-b465-01eec0dd23dd"/>
    <ds:schemaRef ds:uri="05d88611-e516-4d1a-b12e-39107e78b3d0"/>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371B5C7F-2497-4FAB-9E2E-E6A7EB669C3E}">
  <ds:schemaRefs>
    <ds:schemaRef ds:uri="http://purl.org/dc/terms/"/>
    <ds:schemaRef ds:uri="http://schemas.microsoft.com/sharepoint/v3"/>
    <ds:schemaRef ds:uri="http://www.w3.org/XML/1998/namespace"/>
    <ds:schemaRef ds:uri="http://schemas.microsoft.com/office/infopath/2007/PartnerControls"/>
    <ds:schemaRef ds:uri="http://schemas.microsoft.com/office/2006/metadata/properties"/>
    <ds:schemaRef ds:uri="http://purl.org/dc/dcmitype/"/>
    <ds:schemaRef ds:uri="05d88611-e516-4d1a-b12e-39107e78b3d0"/>
    <ds:schemaRef ds:uri="http://schemas.microsoft.com/office/2006/documentManagement/types"/>
    <ds:schemaRef ds:uri="http://schemas.openxmlformats.org/package/2006/metadata/core-properties"/>
    <ds:schemaRef ds:uri="56ea17bb-c96d-4826-b465-01eec0dd23dd"/>
    <ds:schemaRef ds:uri="http://purl.org/dc/elements/1.1/"/>
  </ds:schemaRefs>
</ds:datastoreItem>
</file>

<file path=docProps/app.xml><?xml version="1.0" encoding="utf-8"?>
<Properties xmlns="http://schemas.openxmlformats.org/officeDocument/2006/extended-properties" xmlns:vt="http://schemas.openxmlformats.org/officeDocument/2006/docPropsVTypes">
  <Template>Draft Deliverable 7- PPT Template</Template>
  <TotalTime>95</TotalTime>
  <Words>3284</Words>
  <Application>Microsoft Office PowerPoint</Application>
  <PresentationFormat>Widescreen</PresentationFormat>
  <Paragraphs>244</Paragraphs>
  <Slides>30</Slides>
  <Notes>24</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30</vt:i4>
      </vt:variant>
    </vt:vector>
  </HeadingPairs>
  <TitlesOfParts>
    <vt:vector size="38" baseType="lpstr">
      <vt:lpstr>.AppleSystemUIFont</vt:lpstr>
      <vt:lpstr>Arial</vt:lpstr>
      <vt:lpstr>Calibri</vt:lpstr>
      <vt:lpstr>Open Sans</vt:lpstr>
      <vt:lpstr>Open Sans SemiBold</vt:lpstr>
      <vt:lpstr>Wingdings</vt:lpstr>
      <vt:lpstr>2_Office Theme</vt:lpstr>
      <vt:lpstr>3_Office Theme</vt:lpstr>
      <vt:lpstr>A Look at Theories: Part 2</vt:lpstr>
      <vt:lpstr>PowerPoint Presentation</vt:lpstr>
      <vt:lpstr>Think of Theories as Windows</vt:lpstr>
      <vt:lpstr>Erikson</vt:lpstr>
      <vt:lpstr>Psychosocial Theory – Erikson </vt:lpstr>
      <vt:lpstr>Erikson</vt:lpstr>
      <vt:lpstr>Erikson</vt:lpstr>
      <vt:lpstr>Erikson</vt:lpstr>
      <vt:lpstr>Erikson</vt:lpstr>
      <vt:lpstr>Erikson</vt:lpstr>
      <vt:lpstr>Erikson</vt:lpstr>
      <vt:lpstr>Erikson’s Stages of Psychosocial Development</vt:lpstr>
      <vt:lpstr>Maslow</vt:lpstr>
      <vt:lpstr>Maslow</vt:lpstr>
      <vt:lpstr>Maslow</vt:lpstr>
      <vt:lpstr>Maslow’s Hierarchy of Human Needs</vt:lpstr>
      <vt:lpstr>Kohlberg’s Levels of Morality</vt:lpstr>
      <vt:lpstr>Kohlberg’s Levels of Morality</vt:lpstr>
      <vt:lpstr>Kohlberg’s Level of Morality</vt:lpstr>
      <vt:lpstr>Kohlberg’s Theory of Moral Development</vt:lpstr>
      <vt:lpstr>Bio-Ecological Systems Theory</vt:lpstr>
      <vt:lpstr>Urie Bronfenbrenner’s Theory</vt:lpstr>
      <vt:lpstr>Life Course Theory</vt:lpstr>
      <vt:lpstr>Death and Dying</vt:lpstr>
      <vt:lpstr>Owning Our Grief</vt:lpstr>
      <vt:lpstr>Conclusion</vt:lpstr>
      <vt:lpstr>Questions?</vt:lpstr>
      <vt:lpstr>References and Resources</vt:lpstr>
      <vt:lpstr>References and Resources</vt:lpstr>
      <vt:lpstr>References and Resources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Swati Gupta</dc:creator>
  <cp:lastModifiedBy>Caroline Bentley</cp:lastModifiedBy>
  <cp:revision>12</cp:revision>
  <cp:lastPrinted>2017-07-07T16:17:37Z</cp:lastPrinted>
  <dcterms:created xsi:type="dcterms:W3CDTF">2017-07-11T23:58:30Z</dcterms:created>
  <dcterms:modified xsi:type="dcterms:W3CDTF">2017-11-21T16:01:26Z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0x010100FC82BBDCC32AD74AB640967B88EF271F</vt:lpwstr>
  </property>
</Properties>
</file>