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0"/>
  </p:notesMasterIdLst>
  <p:handoutMasterIdLst>
    <p:handoutMasterId r:id="rId21"/>
  </p:handoutMasterIdLst>
  <p:sldIdLst>
    <p:sldId id="322" r:id="rId6"/>
    <p:sldId id="319" r:id="rId7"/>
    <p:sldId id="324" r:id="rId8"/>
    <p:sldId id="325" r:id="rId9"/>
    <p:sldId id="326" r:id="rId10"/>
    <p:sldId id="327" r:id="rId11"/>
    <p:sldId id="328" r:id="rId12"/>
    <p:sldId id="329" r:id="rId13"/>
    <p:sldId id="330" r:id="rId14"/>
    <p:sldId id="331" r:id="rId15"/>
    <p:sldId id="332" r:id="rId16"/>
    <p:sldId id="333" r:id="rId17"/>
    <p:sldId id="334" r:id="rId18"/>
    <p:sldId id="335"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5137" autoAdjust="0"/>
  </p:normalViewPr>
  <p:slideViewPr>
    <p:cSldViewPr snapToGrid="0">
      <p:cViewPr varScale="1">
        <p:scale>
          <a:sx n="78" d="100"/>
          <a:sy n="78" d="100"/>
        </p:scale>
        <p:origin x="826"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1/23/2018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1/23/2018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youtu.be/VGF4ibgcHQ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US" sz="1200" spc="-5" dirty="0">
                <a:solidFill>
                  <a:srgbClr val="404040"/>
                </a:solidFill>
                <a:latin typeface="Corbel"/>
                <a:cs typeface="Corbel"/>
              </a:rPr>
              <a:t>Most people travel </a:t>
            </a:r>
            <a:r>
              <a:rPr lang="en-US" sz="1200" spc="-10" dirty="0">
                <a:solidFill>
                  <a:srgbClr val="404040"/>
                </a:solidFill>
                <a:latin typeface="Corbel"/>
                <a:cs typeface="Corbel"/>
              </a:rPr>
              <a:t>away </a:t>
            </a:r>
            <a:r>
              <a:rPr lang="en-US" sz="1200" dirty="0">
                <a:solidFill>
                  <a:srgbClr val="404040"/>
                </a:solidFill>
                <a:latin typeface="Corbel"/>
                <a:cs typeface="Corbel"/>
              </a:rPr>
              <a:t>from </a:t>
            </a:r>
            <a:r>
              <a:rPr lang="en-US" sz="1200" spc="-5" dirty="0">
                <a:solidFill>
                  <a:srgbClr val="404040"/>
                </a:solidFill>
                <a:latin typeface="Corbel"/>
                <a:cs typeface="Corbel"/>
              </a:rPr>
              <a:t>home </a:t>
            </a:r>
            <a:r>
              <a:rPr lang="en-US" sz="1200" dirty="0">
                <a:solidFill>
                  <a:srgbClr val="404040"/>
                </a:solidFill>
                <a:latin typeface="Corbel"/>
                <a:cs typeface="Corbel"/>
              </a:rPr>
              <a:t>on </a:t>
            </a:r>
            <a:r>
              <a:rPr lang="en-US" sz="1200" spc="-5" dirty="0">
                <a:solidFill>
                  <a:srgbClr val="404040"/>
                </a:solidFill>
                <a:latin typeface="Corbel"/>
                <a:cs typeface="Corbel"/>
              </a:rPr>
              <a:t>their</a:t>
            </a:r>
            <a:r>
              <a:rPr lang="en-US" sz="1200" spc="65" dirty="0">
                <a:solidFill>
                  <a:srgbClr val="404040"/>
                </a:solidFill>
                <a:latin typeface="Corbel"/>
                <a:cs typeface="Corbel"/>
              </a:rPr>
              <a:t> </a:t>
            </a:r>
            <a:r>
              <a:rPr lang="en-US" sz="1200" spc="-10" dirty="0">
                <a:solidFill>
                  <a:srgbClr val="404040"/>
                </a:solidFill>
                <a:latin typeface="Corbel"/>
                <a:cs typeface="Corbel"/>
              </a:rPr>
              <a:t>vacations.</a:t>
            </a:r>
            <a:endParaRPr lang="en-US" sz="1200" dirty="0">
              <a:latin typeface="Corbel"/>
              <a:cs typeface="Corbel"/>
            </a:endParaRPr>
          </a:p>
          <a:p>
            <a:pPr>
              <a:lnSpc>
                <a:spcPct val="100000"/>
              </a:lnSpc>
              <a:spcBef>
                <a:spcPts val="50"/>
              </a:spcBef>
            </a:pPr>
            <a:endParaRPr lang="en-US" sz="1250" dirty="0">
              <a:latin typeface="Times New Roman"/>
              <a:cs typeface="Times New Roman"/>
            </a:endParaRPr>
          </a:p>
          <a:p>
            <a:pPr marL="12700">
              <a:lnSpc>
                <a:spcPct val="100000"/>
              </a:lnSpc>
            </a:pPr>
            <a:endParaRPr lang="en-US" sz="1200" spc="-5" dirty="0">
              <a:solidFill>
                <a:srgbClr val="404040"/>
              </a:solidFill>
              <a:latin typeface="Corbel"/>
              <a:cs typeface="Corbe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Calibri"/>
              </a:rPr>
              <a:t>A </a:t>
            </a:r>
            <a:r>
              <a:rPr lang="en-US" sz="1200" spc="-10" dirty="0">
                <a:latin typeface="+mn-lt"/>
                <a:cs typeface="Calibri"/>
              </a:rPr>
              <a:t>travel </a:t>
            </a:r>
            <a:r>
              <a:rPr lang="en-US" sz="1200" spc="-5" dirty="0">
                <a:latin typeface="+mn-lt"/>
                <a:cs typeface="Calibri"/>
              </a:rPr>
              <a:t>decision </a:t>
            </a:r>
            <a:r>
              <a:rPr lang="en-US" sz="1200" spc="-10" dirty="0">
                <a:latin typeface="+mn-lt"/>
                <a:cs typeface="Calibri"/>
              </a:rPr>
              <a:t>is </a:t>
            </a:r>
            <a:r>
              <a:rPr lang="en-US" sz="1200" dirty="0">
                <a:latin typeface="+mn-lt"/>
                <a:cs typeface="Calibri"/>
              </a:rPr>
              <a:t>a </a:t>
            </a:r>
            <a:r>
              <a:rPr lang="en-US" sz="1200" spc="-10" dirty="0">
                <a:latin typeface="+mn-lt"/>
                <a:cs typeface="Calibri"/>
              </a:rPr>
              <a:t>conclusion </a:t>
            </a:r>
            <a:r>
              <a:rPr lang="en-US" sz="1200" spc="-5" dirty="0">
                <a:latin typeface="+mn-lt"/>
                <a:cs typeface="Calibri"/>
              </a:rPr>
              <a:t>or </a:t>
            </a:r>
            <a:r>
              <a:rPr lang="en-US" sz="1200" spc="-10" dirty="0">
                <a:latin typeface="+mn-lt"/>
                <a:cs typeface="Calibri"/>
              </a:rPr>
              <a:t>resolution </a:t>
            </a:r>
            <a:r>
              <a:rPr lang="en-US" sz="1200" spc="-5" dirty="0">
                <a:latin typeface="+mn-lt"/>
                <a:cs typeface="Calibri"/>
              </a:rPr>
              <a:t>reached after </a:t>
            </a:r>
            <a:r>
              <a:rPr lang="en-US" sz="1200" spc="-10" dirty="0">
                <a:latin typeface="+mn-lt"/>
                <a:cs typeface="Calibri"/>
              </a:rPr>
              <a:t>consideration </a:t>
            </a:r>
            <a:r>
              <a:rPr lang="en-US" sz="1200" dirty="0">
                <a:latin typeface="+mn-lt"/>
                <a:cs typeface="Calibri"/>
              </a:rPr>
              <a:t>of </a:t>
            </a:r>
            <a:r>
              <a:rPr lang="en-US" sz="1200" spc="-5" dirty="0">
                <a:latin typeface="+mn-lt"/>
                <a:cs typeface="Calibri"/>
              </a:rPr>
              <a:t>several </a:t>
            </a:r>
            <a:r>
              <a:rPr lang="en-US" sz="1200" spc="-15" dirty="0">
                <a:latin typeface="+mn-lt"/>
                <a:cs typeface="Calibri"/>
              </a:rPr>
              <a:t>factors </a:t>
            </a:r>
            <a:r>
              <a:rPr lang="en-US" sz="1200" spc="-5" dirty="0">
                <a:latin typeface="+mn-lt"/>
                <a:cs typeface="Calibri"/>
              </a:rPr>
              <a:t>that  </a:t>
            </a:r>
            <a:r>
              <a:rPr lang="en-US" sz="1200" spc="-10" dirty="0">
                <a:latin typeface="+mn-lt"/>
                <a:cs typeface="Calibri"/>
              </a:rPr>
              <a:t>could affect</a:t>
            </a:r>
            <a:r>
              <a:rPr lang="en-US" sz="1200" spc="-15" dirty="0">
                <a:latin typeface="+mn-lt"/>
                <a:cs typeface="Calibri"/>
              </a:rPr>
              <a:t> </a:t>
            </a:r>
            <a:r>
              <a:rPr lang="en-US" sz="1200" spc="-5" dirty="0">
                <a:latin typeface="+mn-lt"/>
                <a:cs typeface="Calibri"/>
              </a:rPr>
              <a:t>vacations.</a:t>
            </a:r>
            <a:endParaRPr lang="en-US" sz="1200" dirty="0">
              <a:latin typeface="+mn-lt"/>
              <a:cs typeface="Calibri"/>
            </a:endParaRPr>
          </a:p>
          <a:p>
            <a:pPr marL="12700">
              <a:lnSpc>
                <a:spcPct val="100000"/>
              </a:lnSpc>
            </a:pPr>
            <a:endParaRPr lang="en-US" sz="1200" spc="-5" dirty="0">
              <a:solidFill>
                <a:srgbClr val="404040"/>
              </a:solidFill>
              <a:latin typeface="Corbel"/>
              <a:cs typeface="Corbel"/>
            </a:endParaRPr>
          </a:p>
          <a:p>
            <a:pPr marL="12700">
              <a:lnSpc>
                <a:spcPct val="100000"/>
              </a:lnSpc>
            </a:pPr>
            <a:r>
              <a:rPr lang="en-US" sz="1200" spc="-5" dirty="0">
                <a:solidFill>
                  <a:srgbClr val="404040"/>
                </a:solidFill>
                <a:latin typeface="Corbel"/>
                <a:cs typeface="Corbel"/>
              </a:rPr>
              <a:t>What are some </a:t>
            </a:r>
            <a:r>
              <a:rPr lang="en-US" sz="1200" dirty="0">
                <a:solidFill>
                  <a:srgbClr val="404040"/>
                </a:solidFill>
                <a:latin typeface="Corbel"/>
                <a:cs typeface="Corbel"/>
              </a:rPr>
              <a:t>of </a:t>
            </a:r>
            <a:r>
              <a:rPr lang="en-US" sz="1200" spc="-5" dirty="0">
                <a:solidFill>
                  <a:srgbClr val="404040"/>
                </a:solidFill>
                <a:latin typeface="Corbel"/>
                <a:cs typeface="Corbel"/>
              </a:rPr>
              <a:t>the places </a:t>
            </a:r>
            <a:r>
              <a:rPr lang="en-US" sz="1200" dirty="0">
                <a:solidFill>
                  <a:srgbClr val="404040"/>
                </a:solidFill>
                <a:latin typeface="Corbel"/>
                <a:cs typeface="Corbel"/>
              </a:rPr>
              <a:t>you </a:t>
            </a:r>
            <a:r>
              <a:rPr lang="en-US" sz="1200" spc="-5" dirty="0">
                <a:solidFill>
                  <a:srgbClr val="404040"/>
                </a:solidFill>
                <a:latin typeface="Corbel"/>
                <a:cs typeface="Corbel"/>
              </a:rPr>
              <a:t>have </a:t>
            </a:r>
            <a:r>
              <a:rPr lang="en-US" sz="1200" dirty="0">
                <a:solidFill>
                  <a:srgbClr val="404040"/>
                </a:solidFill>
                <a:latin typeface="Corbel"/>
                <a:cs typeface="Corbel"/>
              </a:rPr>
              <a:t>been on </a:t>
            </a:r>
            <a:r>
              <a:rPr lang="en-US" sz="1200" spc="-10" dirty="0">
                <a:solidFill>
                  <a:srgbClr val="404040"/>
                </a:solidFill>
                <a:latin typeface="Corbel"/>
                <a:cs typeface="Corbel"/>
              </a:rPr>
              <a:t>vacation?</a:t>
            </a:r>
            <a:endParaRPr lang="en-US" sz="1200" dirty="0">
              <a:latin typeface="Corbel"/>
              <a:cs typeface="Corbel"/>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630813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a:lnSpc>
                <a:spcPct val="101699"/>
              </a:lnSpc>
              <a:spcBef>
                <a:spcPts val="75"/>
              </a:spcBef>
            </a:pPr>
            <a:r>
              <a:rPr lang="en-US" sz="1200" dirty="0">
                <a:solidFill>
                  <a:srgbClr val="404040"/>
                </a:solidFill>
                <a:latin typeface="Corbel"/>
                <a:cs typeface="Corbel"/>
              </a:rPr>
              <a:t>The </a:t>
            </a:r>
            <a:r>
              <a:rPr lang="en-US" sz="1200" spc="-5" dirty="0">
                <a:solidFill>
                  <a:srgbClr val="404040"/>
                </a:solidFill>
                <a:latin typeface="Corbel"/>
                <a:cs typeface="Corbel"/>
              </a:rPr>
              <a:t>travel industry </a:t>
            </a:r>
            <a:r>
              <a:rPr lang="en-US" sz="1200" spc="-10" dirty="0">
                <a:solidFill>
                  <a:srgbClr val="404040"/>
                </a:solidFill>
                <a:latin typeface="Corbel"/>
                <a:cs typeface="Corbel"/>
              </a:rPr>
              <a:t>consists </a:t>
            </a:r>
            <a:r>
              <a:rPr lang="en-US" sz="1200" dirty="0">
                <a:solidFill>
                  <a:srgbClr val="404040"/>
                </a:solidFill>
                <a:latin typeface="Corbel"/>
                <a:cs typeface="Corbel"/>
              </a:rPr>
              <a:t>of </a:t>
            </a:r>
            <a:r>
              <a:rPr lang="en-US" sz="1200" spc="-5" dirty="0">
                <a:solidFill>
                  <a:srgbClr val="404040"/>
                </a:solidFill>
                <a:latin typeface="Corbel"/>
                <a:cs typeface="Corbel"/>
              </a:rPr>
              <a:t>businesses </a:t>
            </a:r>
            <a:r>
              <a:rPr lang="en-US" sz="1200" spc="-10" dirty="0">
                <a:solidFill>
                  <a:srgbClr val="404040"/>
                </a:solidFill>
                <a:latin typeface="Corbel"/>
                <a:cs typeface="Corbel"/>
              </a:rPr>
              <a:t>that </a:t>
            </a:r>
            <a:r>
              <a:rPr lang="en-US" sz="1200" spc="-5" dirty="0">
                <a:solidFill>
                  <a:srgbClr val="404040"/>
                </a:solidFill>
                <a:latin typeface="Corbel"/>
                <a:cs typeface="Corbel"/>
              </a:rPr>
              <a:t>physically move </a:t>
            </a:r>
            <a:r>
              <a:rPr lang="en-US" sz="1200" spc="-10" dirty="0">
                <a:solidFill>
                  <a:srgbClr val="404040"/>
                </a:solidFill>
                <a:latin typeface="Corbel"/>
                <a:cs typeface="Corbel"/>
              </a:rPr>
              <a:t>people </a:t>
            </a:r>
            <a:r>
              <a:rPr lang="en-US" sz="1200" dirty="0">
                <a:solidFill>
                  <a:srgbClr val="404040"/>
                </a:solidFill>
                <a:latin typeface="Corbel"/>
                <a:cs typeface="Corbel"/>
              </a:rPr>
              <a:t>from </a:t>
            </a:r>
            <a:r>
              <a:rPr lang="en-US" sz="1200" spc="-5" dirty="0">
                <a:solidFill>
                  <a:srgbClr val="404040"/>
                </a:solidFill>
                <a:latin typeface="Corbel"/>
                <a:cs typeface="Corbel"/>
              </a:rPr>
              <a:t>one </a:t>
            </a:r>
            <a:r>
              <a:rPr lang="en-US" sz="1200" spc="-10" dirty="0">
                <a:solidFill>
                  <a:srgbClr val="404040"/>
                </a:solidFill>
                <a:latin typeface="Corbel"/>
                <a:cs typeface="Corbel"/>
              </a:rPr>
              <a:t>place </a:t>
            </a:r>
            <a:r>
              <a:rPr lang="en-US" sz="1200" spc="-5" dirty="0">
                <a:solidFill>
                  <a:srgbClr val="404040"/>
                </a:solidFill>
                <a:latin typeface="Corbel"/>
                <a:cs typeface="Corbel"/>
              </a:rPr>
              <a:t>to  </a:t>
            </a:r>
            <a:r>
              <a:rPr lang="en-US" sz="1200" spc="-25" dirty="0">
                <a:solidFill>
                  <a:srgbClr val="404040"/>
                </a:solidFill>
                <a:latin typeface="Corbel"/>
                <a:cs typeface="Corbel"/>
              </a:rPr>
              <a:t>another.</a:t>
            </a:r>
            <a:endParaRPr lang="en-US" sz="1200" dirty="0">
              <a:latin typeface="Corbel"/>
              <a:cs typeface="Corbel"/>
            </a:endParaRPr>
          </a:p>
          <a:p>
            <a:pPr marL="12700" marR="435609">
              <a:lnSpc>
                <a:spcPts val="2930"/>
              </a:lnSpc>
              <a:spcBef>
                <a:spcPts val="270"/>
              </a:spcBef>
            </a:pPr>
            <a:r>
              <a:rPr lang="en-US" sz="1200" spc="-5" dirty="0">
                <a:solidFill>
                  <a:srgbClr val="252525"/>
                </a:solidFill>
                <a:latin typeface="Corbel"/>
                <a:cs typeface="Corbel"/>
              </a:rPr>
              <a:t>Some destinations are so far </a:t>
            </a:r>
            <a:r>
              <a:rPr lang="en-US" sz="1200" spc="-15" dirty="0">
                <a:solidFill>
                  <a:srgbClr val="252525"/>
                </a:solidFill>
                <a:latin typeface="Corbel"/>
                <a:cs typeface="Corbel"/>
              </a:rPr>
              <a:t>away, </a:t>
            </a:r>
            <a:r>
              <a:rPr lang="en-US" sz="1200" spc="-5" dirty="0">
                <a:solidFill>
                  <a:srgbClr val="252525"/>
                </a:solidFill>
                <a:latin typeface="Corbel"/>
                <a:cs typeface="Corbel"/>
              </a:rPr>
              <a:t>they </a:t>
            </a:r>
            <a:r>
              <a:rPr lang="en-US" sz="1200" dirty="0">
                <a:solidFill>
                  <a:srgbClr val="252525"/>
                </a:solidFill>
                <a:latin typeface="Corbel"/>
                <a:cs typeface="Corbel"/>
              </a:rPr>
              <a:t>require a </a:t>
            </a:r>
            <a:r>
              <a:rPr lang="en-US" sz="1200" spc="-5" dirty="0">
                <a:solidFill>
                  <a:srgbClr val="252525"/>
                </a:solidFill>
                <a:latin typeface="Corbel"/>
                <a:cs typeface="Corbel"/>
              </a:rPr>
              <a:t>boat </a:t>
            </a:r>
            <a:r>
              <a:rPr lang="en-US" sz="1200" dirty="0">
                <a:solidFill>
                  <a:srgbClr val="252525"/>
                </a:solidFill>
                <a:latin typeface="Corbel"/>
                <a:cs typeface="Corbel"/>
              </a:rPr>
              <a:t>or a </a:t>
            </a:r>
            <a:r>
              <a:rPr lang="en-US" sz="1200" spc="-5" dirty="0">
                <a:solidFill>
                  <a:srgbClr val="252525"/>
                </a:solidFill>
                <a:latin typeface="Corbel"/>
                <a:cs typeface="Corbel"/>
              </a:rPr>
              <a:t>plane to </a:t>
            </a:r>
            <a:r>
              <a:rPr lang="en-US" sz="1200" dirty="0">
                <a:solidFill>
                  <a:srgbClr val="252525"/>
                </a:solidFill>
                <a:latin typeface="Corbel"/>
                <a:cs typeface="Corbel"/>
              </a:rPr>
              <a:t>get </a:t>
            </a:r>
            <a:r>
              <a:rPr lang="en-US" sz="1200" spc="-5" dirty="0">
                <a:solidFill>
                  <a:srgbClr val="252525"/>
                </a:solidFill>
                <a:latin typeface="Corbel"/>
                <a:cs typeface="Corbel"/>
              </a:rPr>
              <a:t>there.  Others </a:t>
            </a:r>
            <a:r>
              <a:rPr lang="en-US" sz="1200" spc="-10" dirty="0">
                <a:solidFill>
                  <a:srgbClr val="252525"/>
                </a:solidFill>
                <a:latin typeface="Corbel"/>
                <a:cs typeface="Corbel"/>
              </a:rPr>
              <a:t>may </a:t>
            </a:r>
            <a:r>
              <a:rPr lang="en-US" sz="1200" dirty="0">
                <a:solidFill>
                  <a:srgbClr val="252525"/>
                </a:solidFill>
                <a:latin typeface="Corbel"/>
                <a:cs typeface="Corbel"/>
              </a:rPr>
              <a:t>be </a:t>
            </a:r>
            <a:r>
              <a:rPr lang="en-US" sz="1200" spc="-15" dirty="0">
                <a:solidFill>
                  <a:srgbClr val="252525"/>
                </a:solidFill>
                <a:latin typeface="Corbel"/>
                <a:cs typeface="Corbel"/>
              </a:rPr>
              <a:t>closer, </a:t>
            </a:r>
            <a:r>
              <a:rPr lang="en-US" sz="1200" spc="-5" dirty="0">
                <a:solidFill>
                  <a:srgbClr val="252525"/>
                </a:solidFill>
                <a:latin typeface="Corbel"/>
                <a:cs typeface="Corbel"/>
              </a:rPr>
              <a:t>so travelers </a:t>
            </a:r>
            <a:r>
              <a:rPr lang="en-US" sz="1200" spc="-10" dirty="0">
                <a:solidFill>
                  <a:srgbClr val="252525"/>
                </a:solidFill>
                <a:latin typeface="Corbel"/>
                <a:cs typeface="Corbel"/>
              </a:rPr>
              <a:t>can </a:t>
            </a:r>
            <a:r>
              <a:rPr lang="en-US" sz="1200" spc="-5" dirty="0">
                <a:solidFill>
                  <a:srgbClr val="252525"/>
                </a:solidFill>
                <a:latin typeface="Corbel"/>
                <a:cs typeface="Corbel"/>
              </a:rPr>
              <a:t>transport themselves, </a:t>
            </a:r>
            <a:r>
              <a:rPr lang="en-US" sz="1200" spc="-15" dirty="0">
                <a:solidFill>
                  <a:srgbClr val="252525"/>
                </a:solidFill>
                <a:latin typeface="Corbel"/>
                <a:cs typeface="Corbel"/>
              </a:rPr>
              <a:t>take </a:t>
            </a:r>
            <a:r>
              <a:rPr lang="en-US" sz="1200" dirty="0">
                <a:solidFill>
                  <a:srgbClr val="252525"/>
                </a:solidFill>
                <a:latin typeface="Corbel"/>
                <a:cs typeface="Corbel"/>
              </a:rPr>
              <a:t>a bus or a</a:t>
            </a:r>
            <a:r>
              <a:rPr lang="en-US" sz="1200" spc="125" dirty="0">
                <a:solidFill>
                  <a:srgbClr val="252525"/>
                </a:solidFill>
                <a:latin typeface="Corbel"/>
                <a:cs typeface="Corbel"/>
              </a:rPr>
              <a:t> </a:t>
            </a:r>
            <a:r>
              <a:rPr lang="en-US" sz="1200" spc="-10" dirty="0">
                <a:solidFill>
                  <a:srgbClr val="252525"/>
                </a:solidFill>
                <a:latin typeface="Corbel"/>
                <a:cs typeface="Corbel"/>
              </a:rPr>
              <a:t>train.</a:t>
            </a:r>
            <a:endParaRPr lang="en-US" sz="1200" dirty="0">
              <a:latin typeface="Corbel"/>
              <a:cs typeface="Corbel"/>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10853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US" sz="1200" spc="-5" dirty="0">
                <a:solidFill>
                  <a:srgbClr val="404040"/>
                </a:solidFill>
                <a:latin typeface="Corbel"/>
                <a:cs typeface="Corbel"/>
              </a:rPr>
              <a:t>Click </a:t>
            </a:r>
            <a:r>
              <a:rPr lang="en-US" sz="1200" dirty="0">
                <a:solidFill>
                  <a:srgbClr val="404040"/>
                </a:solidFill>
                <a:latin typeface="Corbel"/>
                <a:cs typeface="Corbel"/>
              </a:rPr>
              <a:t>on </a:t>
            </a:r>
            <a:r>
              <a:rPr lang="en-US" sz="1200" spc="-10" dirty="0">
                <a:solidFill>
                  <a:srgbClr val="404040"/>
                </a:solidFill>
                <a:latin typeface="Corbel"/>
                <a:cs typeface="Corbel"/>
              </a:rPr>
              <a:t>image and </a:t>
            </a:r>
            <a:r>
              <a:rPr lang="en-US" sz="1200" spc="-5" dirty="0">
                <a:solidFill>
                  <a:srgbClr val="404040"/>
                </a:solidFill>
                <a:latin typeface="Corbel"/>
                <a:cs typeface="Corbel"/>
              </a:rPr>
              <a:t>allow students to </a:t>
            </a:r>
            <a:r>
              <a:rPr lang="en-US" sz="1200" dirty="0">
                <a:solidFill>
                  <a:srgbClr val="404040"/>
                </a:solidFill>
                <a:latin typeface="Corbel"/>
                <a:cs typeface="Corbel"/>
              </a:rPr>
              <a:t>sing</a:t>
            </a:r>
            <a:r>
              <a:rPr lang="en-US" sz="1200" spc="35" dirty="0">
                <a:solidFill>
                  <a:srgbClr val="404040"/>
                </a:solidFill>
                <a:latin typeface="Corbel"/>
                <a:cs typeface="Corbel"/>
              </a:rPr>
              <a:t> </a:t>
            </a:r>
            <a:r>
              <a:rPr lang="en-US" sz="1200" spc="-5" dirty="0">
                <a:solidFill>
                  <a:srgbClr val="404040"/>
                </a:solidFill>
                <a:latin typeface="Corbel"/>
                <a:cs typeface="Corbel"/>
              </a:rPr>
              <a:t>along:</a:t>
            </a:r>
            <a:endParaRPr lang="en-US" sz="1200" dirty="0">
              <a:latin typeface="Corbel"/>
              <a:cs typeface="Corbel"/>
            </a:endParaRPr>
          </a:p>
          <a:p>
            <a:pPr>
              <a:lnSpc>
                <a:spcPct val="100000"/>
              </a:lnSpc>
              <a:spcBef>
                <a:spcPts val="25"/>
              </a:spcBef>
            </a:pPr>
            <a:endParaRPr lang="en-US" sz="1250" dirty="0">
              <a:latin typeface="Times New Roman"/>
              <a:cs typeface="Times New Roman"/>
            </a:endParaRPr>
          </a:p>
          <a:p>
            <a:pPr marL="12700" marR="1099820">
              <a:lnSpc>
                <a:spcPct val="101699"/>
              </a:lnSpc>
            </a:pPr>
            <a:r>
              <a:rPr lang="en-US" sz="1200" b="1" spc="-5" dirty="0">
                <a:solidFill>
                  <a:srgbClr val="404040"/>
                </a:solidFill>
                <a:latin typeface="Corbel"/>
                <a:cs typeface="Corbel"/>
              </a:rPr>
              <a:t>Deep </a:t>
            </a:r>
            <a:r>
              <a:rPr lang="en-US" sz="1200" b="1" dirty="0">
                <a:solidFill>
                  <a:srgbClr val="404040"/>
                </a:solidFill>
                <a:latin typeface="Corbel"/>
                <a:cs typeface="Corbel"/>
              </a:rPr>
              <a:t>In The </a:t>
            </a:r>
            <a:r>
              <a:rPr lang="en-US" sz="1200" b="1" spc="-5" dirty="0">
                <a:solidFill>
                  <a:srgbClr val="404040"/>
                </a:solidFill>
                <a:latin typeface="Corbel"/>
                <a:cs typeface="Corbel"/>
              </a:rPr>
              <a:t>Heart </a:t>
            </a:r>
            <a:r>
              <a:rPr lang="en-US" sz="1200" b="1" dirty="0">
                <a:solidFill>
                  <a:srgbClr val="404040"/>
                </a:solidFill>
                <a:latin typeface="Corbel"/>
                <a:cs typeface="Corbel"/>
              </a:rPr>
              <a:t>Of </a:t>
            </a:r>
            <a:r>
              <a:rPr lang="en-US" sz="1200" b="1" spc="-20" dirty="0">
                <a:solidFill>
                  <a:srgbClr val="404040"/>
                </a:solidFill>
                <a:latin typeface="Corbel"/>
                <a:cs typeface="Corbel"/>
              </a:rPr>
              <a:t>Texas  </a:t>
            </a:r>
            <a:r>
              <a:rPr lang="en-US" sz="1200" spc="-20" dirty="0" err="1">
                <a:solidFill>
                  <a:srgbClr val="404040"/>
                </a:solidFill>
                <a:latin typeface="Corbel"/>
                <a:cs typeface="Corbel"/>
              </a:rPr>
              <a:t>Texas</a:t>
            </a:r>
            <a:r>
              <a:rPr lang="en-US" sz="1200" spc="-20" dirty="0">
                <a:solidFill>
                  <a:srgbClr val="404040"/>
                </a:solidFill>
                <a:latin typeface="Corbel"/>
                <a:cs typeface="Corbel"/>
              </a:rPr>
              <a:t> </a:t>
            </a:r>
            <a:r>
              <a:rPr lang="en-US" sz="1200" spc="-10" dirty="0">
                <a:solidFill>
                  <a:srgbClr val="404040"/>
                </a:solidFill>
                <a:latin typeface="Corbel"/>
                <a:cs typeface="Corbel"/>
              </a:rPr>
              <a:t>Chamber </a:t>
            </a:r>
            <a:r>
              <a:rPr lang="en-US" sz="1200" dirty="0">
                <a:solidFill>
                  <a:srgbClr val="404040"/>
                </a:solidFill>
                <a:latin typeface="Corbel"/>
                <a:cs typeface="Corbel"/>
              </a:rPr>
              <a:t>Of </a:t>
            </a:r>
            <a:r>
              <a:rPr lang="en-US" sz="1200" spc="-10" dirty="0">
                <a:solidFill>
                  <a:srgbClr val="404040"/>
                </a:solidFill>
                <a:latin typeface="Corbel"/>
                <a:cs typeface="Corbel"/>
              </a:rPr>
              <a:t>Commerce  </a:t>
            </a:r>
            <a:r>
              <a:rPr lang="en-US" sz="1200" spc="-5" dirty="0">
                <a:solidFill>
                  <a:srgbClr val="404040"/>
                </a:solidFill>
                <a:latin typeface="Corbel"/>
                <a:cs typeface="Corbel"/>
                <a:hlinkClick r:id="rId3"/>
              </a:rPr>
              <a:t>http://youtu.be/VGF4ibgcHQE</a:t>
            </a:r>
            <a:endParaRPr lang="en-US" sz="1200" dirty="0">
              <a:latin typeface="Corbel"/>
              <a:cs typeface="Corbel"/>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3784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US" sz="1200" spc="-5" dirty="0">
                <a:solidFill>
                  <a:srgbClr val="404040"/>
                </a:solidFill>
                <a:latin typeface="Corbel"/>
                <a:cs typeface="Corbel"/>
              </a:rPr>
              <a:t>Lots </a:t>
            </a:r>
            <a:r>
              <a:rPr lang="en-US" sz="1200" dirty="0">
                <a:solidFill>
                  <a:srgbClr val="404040"/>
                </a:solidFill>
                <a:latin typeface="Corbel"/>
                <a:cs typeface="Corbel"/>
              </a:rPr>
              <a:t>of </a:t>
            </a:r>
            <a:r>
              <a:rPr lang="en-US" sz="1200" spc="-5" dirty="0">
                <a:solidFill>
                  <a:srgbClr val="404040"/>
                </a:solidFill>
                <a:latin typeface="Corbel"/>
                <a:cs typeface="Corbel"/>
              </a:rPr>
              <a:t>decisions need to </a:t>
            </a:r>
            <a:r>
              <a:rPr lang="en-US" sz="1200" dirty="0">
                <a:solidFill>
                  <a:srgbClr val="404040"/>
                </a:solidFill>
                <a:latin typeface="Corbel"/>
                <a:cs typeface="Corbel"/>
              </a:rPr>
              <a:t>be </a:t>
            </a:r>
            <a:r>
              <a:rPr lang="en-US" sz="1200" spc="-10" dirty="0">
                <a:solidFill>
                  <a:srgbClr val="404040"/>
                </a:solidFill>
                <a:latin typeface="Corbel"/>
                <a:cs typeface="Corbel"/>
              </a:rPr>
              <a:t>made </a:t>
            </a:r>
            <a:r>
              <a:rPr lang="en-US" sz="1200" dirty="0">
                <a:solidFill>
                  <a:srgbClr val="404040"/>
                </a:solidFill>
                <a:latin typeface="Corbel"/>
                <a:cs typeface="Corbel"/>
              </a:rPr>
              <a:t>when </a:t>
            </a:r>
            <a:r>
              <a:rPr lang="en-US" sz="1200" spc="-10" dirty="0">
                <a:solidFill>
                  <a:srgbClr val="404040"/>
                </a:solidFill>
                <a:latin typeface="Corbel"/>
                <a:cs typeface="Corbel"/>
              </a:rPr>
              <a:t>planning </a:t>
            </a:r>
            <a:r>
              <a:rPr lang="en-US" sz="1200" dirty="0">
                <a:solidFill>
                  <a:srgbClr val="404040"/>
                </a:solidFill>
                <a:latin typeface="Corbel"/>
                <a:cs typeface="Corbel"/>
              </a:rPr>
              <a:t>a </a:t>
            </a:r>
            <a:r>
              <a:rPr lang="en-US" sz="1200" spc="-5" dirty="0">
                <a:solidFill>
                  <a:srgbClr val="404040"/>
                </a:solidFill>
                <a:latin typeface="Corbel"/>
                <a:cs typeface="Corbel"/>
              </a:rPr>
              <a:t>vacation.</a:t>
            </a:r>
            <a:endParaRPr lang="en-US" sz="1200" dirty="0">
              <a:latin typeface="Corbel"/>
              <a:cs typeface="Corbel"/>
            </a:endParaRPr>
          </a:p>
          <a:p>
            <a:pPr>
              <a:lnSpc>
                <a:spcPct val="100000"/>
              </a:lnSpc>
              <a:spcBef>
                <a:spcPts val="50"/>
              </a:spcBef>
            </a:pPr>
            <a:endParaRPr lang="en-US" sz="1250" dirty="0">
              <a:latin typeface="Times New Roman"/>
              <a:cs typeface="Times New Roman"/>
            </a:endParaRPr>
          </a:p>
          <a:p>
            <a:pPr marL="12700">
              <a:lnSpc>
                <a:spcPct val="100000"/>
              </a:lnSpc>
            </a:pPr>
            <a:r>
              <a:rPr lang="en-US" sz="1200" dirty="0">
                <a:solidFill>
                  <a:srgbClr val="404040"/>
                </a:solidFill>
                <a:latin typeface="Corbel"/>
                <a:cs typeface="Corbel"/>
              </a:rPr>
              <a:t>Begin by </a:t>
            </a:r>
            <a:r>
              <a:rPr lang="en-US" sz="1200" spc="-10" dirty="0">
                <a:solidFill>
                  <a:srgbClr val="404040"/>
                </a:solidFill>
                <a:latin typeface="Corbel"/>
                <a:cs typeface="Corbel"/>
              </a:rPr>
              <a:t>trying </a:t>
            </a:r>
            <a:r>
              <a:rPr lang="en-US" sz="1200" spc="-5" dirty="0">
                <a:solidFill>
                  <a:srgbClr val="404040"/>
                </a:solidFill>
                <a:latin typeface="Corbel"/>
                <a:cs typeface="Corbel"/>
              </a:rPr>
              <a:t>to </a:t>
            </a:r>
            <a:r>
              <a:rPr lang="en-US" sz="1200" spc="-10" dirty="0">
                <a:solidFill>
                  <a:srgbClr val="404040"/>
                </a:solidFill>
                <a:latin typeface="Corbel"/>
                <a:cs typeface="Corbel"/>
              </a:rPr>
              <a:t>answer </a:t>
            </a:r>
            <a:r>
              <a:rPr lang="en-US" sz="1200" spc="-5" dirty="0">
                <a:solidFill>
                  <a:srgbClr val="404040"/>
                </a:solidFill>
                <a:latin typeface="Corbel"/>
                <a:cs typeface="Corbel"/>
              </a:rPr>
              <a:t>the following</a:t>
            </a:r>
            <a:r>
              <a:rPr lang="en-US" sz="1200" spc="40" dirty="0">
                <a:solidFill>
                  <a:srgbClr val="404040"/>
                </a:solidFill>
                <a:latin typeface="Corbel"/>
                <a:cs typeface="Corbel"/>
              </a:rPr>
              <a:t> </a:t>
            </a:r>
            <a:r>
              <a:rPr lang="en-US" sz="1200" spc="-10" dirty="0">
                <a:solidFill>
                  <a:srgbClr val="404040"/>
                </a:solidFill>
                <a:latin typeface="Corbel"/>
                <a:cs typeface="Corbel"/>
              </a:rPr>
              <a:t>questions:</a:t>
            </a:r>
            <a:endParaRPr lang="en-US" sz="1200" dirty="0">
              <a:latin typeface="Corbel"/>
              <a:cs typeface="Corbel"/>
            </a:endParaRPr>
          </a:p>
          <a:p>
            <a:pPr marL="241300" indent="-228600">
              <a:lnSpc>
                <a:spcPct val="100000"/>
              </a:lnSpc>
              <a:spcBef>
                <a:spcPts val="25"/>
              </a:spcBef>
              <a:buChar char="•"/>
              <a:tabLst>
                <a:tab pos="241300" algn="l"/>
                <a:tab pos="241935" algn="l"/>
              </a:tabLst>
            </a:pPr>
            <a:r>
              <a:rPr lang="en-US" sz="1200" spc="-5" dirty="0">
                <a:solidFill>
                  <a:srgbClr val="404040"/>
                </a:solidFill>
                <a:latin typeface="Corbel"/>
                <a:cs typeface="Corbel"/>
              </a:rPr>
              <a:t>How much money can </a:t>
            </a:r>
            <a:r>
              <a:rPr lang="en-US" sz="1200" dirty="0">
                <a:solidFill>
                  <a:srgbClr val="404040"/>
                </a:solidFill>
                <a:latin typeface="Corbel"/>
                <a:cs typeface="Corbel"/>
              </a:rPr>
              <a:t>you</a:t>
            </a:r>
            <a:r>
              <a:rPr lang="en-US" sz="1200" spc="10" dirty="0">
                <a:solidFill>
                  <a:srgbClr val="404040"/>
                </a:solidFill>
                <a:latin typeface="Corbel"/>
                <a:cs typeface="Corbel"/>
              </a:rPr>
              <a:t> </a:t>
            </a:r>
            <a:r>
              <a:rPr lang="en-US" sz="1200" spc="-5" dirty="0">
                <a:solidFill>
                  <a:srgbClr val="404040"/>
                </a:solidFill>
                <a:latin typeface="Corbel"/>
                <a:cs typeface="Corbel"/>
              </a:rPr>
              <a:t>spend?</a:t>
            </a:r>
            <a:endParaRPr lang="en-US" sz="1200" dirty="0">
              <a:latin typeface="Corbel"/>
              <a:cs typeface="Corbel"/>
            </a:endParaRPr>
          </a:p>
          <a:p>
            <a:pPr marL="241300" indent="-228600">
              <a:lnSpc>
                <a:spcPct val="100000"/>
              </a:lnSpc>
              <a:spcBef>
                <a:spcPts val="25"/>
              </a:spcBef>
              <a:buChar char="•"/>
              <a:tabLst>
                <a:tab pos="241300" algn="l"/>
                <a:tab pos="241935" algn="l"/>
              </a:tabLst>
            </a:pPr>
            <a:r>
              <a:rPr lang="en-US" sz="1200" dirty="0">
                <a:solidFill>
                  <a:srgbClr val="404040"/>
                </a:solidFill>
                <a:latin typeface="Corbel"/>
                <a:cs typeface="Corbel"/>
              </a:rPr>
              <a:t>Where </a:t>
            </a:r>
            <a:r>
              <a:rPr lang="en-US" sz="1200" spc="-5" dirty="0">
                <a:solidFill>
                  <a:srgbClr val="404040"/>
                </a:solidFill>
                <a:latin typeface="Corbel"/>
                <a:cs typeface="Corbel"/>
              </a:rPr>
              <a:t>will </a:t>
            </a:r>
            <a:r>
              <a:rPr lang="en-US" sz="1200" spc="-10" dirty="0">
                <a:solidFill>
                  <a:srgbClr val="404040"/>
                </a:solidFill>
                <a:latin typeface="Corbel"/>
                <a:cs typeface="Corbel"/>
              </a:rPr>
              <a:t>you</a:t>
            </a:r>
            <a:r>
              <a:rPr lang="en-US" sz="1200" spc="0" dirty="0">
                <a:solidFill>
                  <a:srgbClr val="404040"/>
                </a:solidFill>
                <a:latin typeface="Corbel"/>
                <a:cs typeface="Corbel"/>
              </a:rPr>
              <a:t> </a:t>
            </a:r>
            <a:r>
              <a:rPr lang="en-US" sz="1200" spc="-5" dirty="0">
                <a:solidFill>
                  <a:srgbClr val="404040"/>
                </a:solidFill>
                <a:latin typeface="Corbel"/>
                <a:cs typeface="Corbel"/>
              </a:rPr>
              <a:t>go?</a:t>
            </a:r>
            <a:endParaRPr lang="en-US" sz="1200" dirty="0">
              <a:latin typeface="Corbel"/>
              <a:cs typeface="Corbel"/>
            </a:endParaRPr>
          </a:p>
          <a:p>
            <a:pPr marL="241300" indent="-228600">
              <a:lnSpc>
                <a:spcPct val="100000"/>
              </a:lnSpc>
              <a:spcBef>
                <a:spcPts val="25"/>
              </a:spcBef>
              <a:buChar char="•"/>
              <a:tabLst>
                <a:tab pos="241300" algn="l"/>
                <a:tab pos="241935" algn="l"/>
              </a:tabLst>
            </a:pPr>
            <a:r>
              <a:rPr lang="en-US" sz="1200" dirty="0">
                <a:solidFill>
                  <a:srgbClr val="404040"/>
                </a:solidFill>
                <a:latin typeface="Corbel"/>
                <a:cs typeface="Corbel"/>
              </a:rPr>
              <a:t>Where </a:t>
            </a:r>
            <a:r>
              <a:rPr lang="en-US" sz="1200" spc="-5" dirty="0">
                <a:solidFill>
                  <a:srgbClr val="404040"/>
                </a:solidFill>
                <a:latin typeface="Corbel"/>
                <a:cs typeface="Corbel"/>
              </a:rPr>
              <a:t>will </a:t>
            </a:r>
            <a:r>
              <a:rPr lang="en-US" sz="1200" spc="-10" dirty="0">
                <a:solidFill>
                  <a:srgbClr val="404040"/>
                </a:solidFill>
                <a:latin typeface="Corbel"/>
                <a:cs typeface="Corbel"/>
              </a:rPr>
              <a:t>you </a:t>
            </a:r>
            <a:r>
              <a:rPr lang="en-US" sz="1200" spc="-15" dirty="0">
                <a:solidFill>
                  <a:srgbClr val="404040"/>
                </a:solidFill>
                <a:latin typeface="Corbel"/>
                <a:cs typeface="Corbel"/>
              </a:rPr>
              <a:t>stay? </a:t>
            </a:r>
            <a:r>
              <a:rPr lang="en-US" sz="1200" spc="-5" dirty="0">
                <a:solidFill>
                  <a:srgbClr val="404040"/>
                </a:solidFill>
                <a:latin typeface="Corbel"/>
                <a:cs typeface="Corbel"/>
              </a:rPr>
              <a:t>With </a:t>
            </a:r>
            <a:r>
              <a:rPr lang="en-US" sz="1200" spc="-10" dirty="0">
                <a:solidFill>
                  <a:srgbClr val="404040"/>
                </a:solidFill>
                <a:latin typeface="Corbel"/>
                <a:cs typeface="Corbel"/>
              </a:rPr>
              <a:t>family? </a:t>
            </a:r>
            <a:r>
              <a:rPr lang="en-US" sz="1200" spc="-5" dirty="0">
                <a:solidFill>
                  <a:srgbClr val="404040"/>
                </a:solidFill>
                <a:latin typeface="Corbel"/>
                <a:cs typeface="Corbel"/>
              </a:rPr>
              <a:t>In </a:t>
            </a:r>
            <a:r>
              <a:rPr lang="en-US" sz="1200" dirty="0">
                <a:solidFill>
                  <a:srgbClr val="404040"/>
                </a:solidFill>
                <a:latin typeface="Corbel"/>
                <a:cs typeface="Corbel"/>
              </a:rPr>
              <a:t>a </a:t>
            </a:r>
            <a:r>
              <a:rPr lang="en-US" sz="1200" spc="-5" dirty="0">
                <a:solidFill>
                  <a:srgbClr val="404040"/>
                </a:solidFill>
                <a:latin typeface="Corbel"/>
                <a:cs typeface="Corbel"/>
              </a:rPr>
              <a:t>hotel, motel </a:t>
            </a:r>
            <a:r>
              <a:rPr lang="en-US" sz="1200" dirty="0">
                <a:solidFill>
                  <a:srgbClr val="404040"/>
                </a:solidFill>
                <a:latin typeface="Corbel"/>
                <a:cs typeface="Corbel"/>
              </a:rPr>
              <a:t>or</a:t>
            </a:r>
            <a:r>
              <a:rPr lang="en-US" sz="1200" spc="-5" dirty="0">
                <a:solidFill>
                  <a:srgbClr val="404040"/>
                </a:solidFill>
                <a:latin typeface="Corbel"/>
                <a:cs typeface="Corbel"/>
              </a:rPr>
              <a:t> inn?</a:t>
            </a:r>
            <a:endParaRPr lang="en-US" sz="1200" dirty="0">
              <a:latin typeface="Corbel"/>
              <a:cs typeface="Corbel"/>
            </a:endParaRPr>
          </a:p>
          <a:p>
            <a:pPr marL="241300" indent="-228600">
              <a:lnSpc>
                <a:spcPct val="100000"/>
              </a:lnSpc>
              <a:spcBef>
                <a:spcPts val="20"/>
              </a:spcBef>
              <a:buChar char="•"/>
              <a:tabLst>
                <a:tab pos="241300" algn="l"/>
                <a:tab pos="241935" algn="l"/>
              </a:tabLst>
            </a:pPr>
            <a:r>
              <a:rPr lang="en-US" sz="1200" dirty="0">
                <a:solidFill>
                  <a:srgbClr val="404040"/>
                </a:solidFill>
                <a:latin typeface="Corbel"/>
                <a:cs typeface="Corbel"/>
              </a:rPr>
              <a:t>Where </a:t>
            </a:r>
            <a:r>
              <a:rPr lang="en-US" sz="1200" spc="-5" dirty="0">
                <a:solidFill>
                  <a:srgbClr val="404040"/>
                </a:solidFill>
                <a:latin typeface="Corbel"/>
                <a:cs typeface="Corbel"/>
              </a:rPr>
              <a:t>will </a:t>
            </a:r>
            <a:r>
              <a:rPr lang="en-US" sz="1200" spc="-10" dirty="0">
                <a:solidFill>
                  <a:srgbClr val="404040"/>
                </a:solidFill>
                <a:latin typeface="Corbel"/>
                <a:cs typeface="Corbel"/>
              </a:rPr>
              <a:t>you eat? </a:t>
            </a:r>
            <a:r>
              <a:rPr lang="en-US" sz="1200" spc="-5" dirty="0">
                <a:solidFill>
                  <a:srgbClr val="404040"/>
                </a:solidFill>
                <a:latin typeface="Corbel"/>
                <a:cs typeface="Corbel"/>
              </a:rPr>
              <a:t>How </a:t>
            </a:r>
            <a:r>
              <a:rPr lang="en-US" sz="1200" spc="-10" dirty="0">
                <a:solidFill>
                  <a:srgbClr val="404040"/>
                </a:solidFill>
                <a:latin typeface="Corbel"/>
                <a:cs typeface="Corbel"/>
              </a:rPr>
              <a:t>many </a:t>
            </a:r>
            <a:r>
              <a:rPr lang="en-US" sz="1200" spc="-5" dirty="0">
                <a:solidFill>
                  <a:srgbClr val="404040"/>
                </a:solidFill>
                <a:latin typeface="Corbel"/>
                <a:cs typeface="Corbel"/>
              </a:rPr>
              <a:t>meals </a:t>
            </a:r>
            <a:r>
              <a:rPr lang="en-US" sz="1200" spc="-10" dirty="0">
                <a:solidFill>
                  <a:srgbClr val="404040"/>
                </a:solidFill>
                <a:latin typeface="Corbel"/>
                <a:cs typeface="Corbel"/>
              </a:rPr>
              <a:t>can </a:t>
            </a:r>
            <a:r>
              <a:rPr lang="en-US" sz="1200" dirty="0">
                <a:solidFill>
                  <a:srgbClr val="404040"/>
                </a:solidFill>
                <a:latin typeface="Corbel"/>
                <a:cs typeface="Corbel"/>
              </a:rPr>
              <a:t>you afford </a:t>
            </a:r>
            <a:r>
              <a:rPr lang="en-US" sz="1200" spc="-5" dirty="0">
                <a:solidFill>
                  <a:srgbClr val="404040"/>
                </a:solidFill>
                <a:latin typeface="Corbel"/>
                <a:cs typeface="Corbel"/>
              </a:rPr>
              <a:t>to eat</a:t>
            </a:r>
            <a:r>
              <a:rPr lang="en-US" sz="1200" spc="50" dirty="0">
                <a:solidFill>
                  <a:srgbClr val="404040"/>
                </a:solidFill>
                <a:latin typeface="Corbel"/>
                <a:cs typeface="Corbel"/>
              </a:rPr>
              <a:t> </a:t>
            </a:r>
            <a:r>
              <a:rPr lang="en-US" sz="1200" spc="-5" dirty="0">
                <a:solidFill>
                  <a:srgbClr val="404040"/>
                </a:solidFill>
                <a:latin typeface="Corbel"/>
                <a:cs typeface="Corbel"/>
              </a:rPr>
              <a:t>out?</a:t>
            </a:r>
            <a:endParaRPr lang="en-US" sz="1200" dirty="0">
              <a:latin typeface="Corbel"/>
              <a:cs typeface="Corbel"/>
            </a:endParaRPr>
          </a:p>
          <a:p>
            <a:pPr marL="262890" indent="-250190">
              <a:lnSpc>
                <a:spcPct val="100000"/>
              </a:lnSpc>
              <a:spcBef>
                <a:spcPts val="25"/>
              </a:spcBef>
              <a:buChar char="•"/>
              <a:tabLst>
                <a:tab pos="262255" algn="l"/>
                <a:tab pos="263525" algn="l"/>
              </a:tabLst>
            </a:pPr>
            <a:r>
              <a:rPr lang="en-US" sz="1200" spc="-5" dirty="0">
                <a:solidFill>
                  <a:srgbClr val="404040"/>
                </a:solidFill>
                <a:latin typeface="Corbel"/>
                <a:cs typeface="Corbel"/>
              </a:rPr>
              <a:t>What </a:t>
            </a:r>
            <a:r>
              <a:rPr lang="en-US" sz="1200" dirty="0">
                <a:solidFill>
                  <a:srgbClr val="404040"/>
                </a:solidFill>
                <a:latin typeface="Corbel"/>
                <a:cs typeface="Corbel"/>
              </a:rPr>
              <a:t>will you </a:t>
            </a:r>
            <a:r>
              <a:rPr lang="en-US" sz="1200" spc="-10" dirty="0">
                <a:solidFill>
                  <a:srgbClr val="404040"/>
                </a:solidFill>
                <a:latin typeface="Corbel"/>
                <a:cs typeface="Corbel"/>
              </a:rPr>
              <a:t>do </a:t>
            </a:r>
            <a:r>
              <a:rPr lang="en-US" sz="1200" spc="-5" dirty="0">
                <a:solidFill>
                  <a:srgbClr val="404040"/>
                </a:solidFill>
                <a:latin typeface="Corbel"/>
                <a:cs typeface="Corbel"/>
              </a:rPr>
              <a:t>for</a:t>
            </a:r>
            <a:r>
              <a:rPr lang="en-US" sz="1200" spc="5" dirty="0">
                <a:solidFill>
                  <a:srgbClr val="404040"/>
                </a:solidFill>
                <a:latin typeface="Corbel"/>
                <a:cs typeface="Corbel"/>
              </a:rPr>
              <a:t> </a:t>
            </a:r>
            <a:r>
              <a:rPr lang="en-US" sz="1200" spc="-5" dirty="0">
                <a:solidFill>
                  <a:srgbClr val="404040"/>
                </a:solidFill>
                <a:latin typeface="Corbel"/>
                <a:cs typeface="Corbel"/>
              </a:rPr>
              <a:t>entertainment?</a:t>
            </a:r>
            <a:endParaRPr lang="en-US" sz="1200" dirty="0">
              <a:latin typeface="Corbel"/>
              <a:cs typeface="Corbel"/>
            </a:endParaRPr>
          </a:p>
          <a:p>
            <a:pPr marL="241300" indent="-228600">
              <a:lnSpc>
                <a:spcPct val="100000"/>
              </a:lnSpc>
              <a:spcBef>
                <a:spcPts val="25"/>
              </a:spcBef>
              <a:buChar char="•"/>
              <a:tabLst>
                <a:tab pos="241300" algn="l"/>
                <a:tab pos="241935" algn="l"/>
              </a:tabLst>
            </a:pPr>
            <a:r>
              <a:rPr lang="en-US" sz="1200" spc="-5" dirty="0">
                <a:solidFill>
                  <a:srgbClr val="404040"/>
                </a:solidFill>
                <a:latin typeface="Corbel"/>
                <a:cs typeface="Corbel"/>
              </a:rPr>
              <a:t>How long will </a:t>
            </a:r>
            <a:r>
              <a:rPr lang="en-US" sz="1200" dirty="0">
                <a:solidFill>
                  <a:srgbClr val="404040"/>
                </a:solidFill>
                <a:latin typeface="Corbel"/>
                <a:cs typeface="Corbel"/>
              </a:rPr>
              <a:t>you</a:t>
            </a:r>
            <a:r>
              <a:rPr lang="en-US" sz="1200" spc="0" dirty="0">
                <a:solidFill>
                  <a:srgbClr val="404040"/>
                </a:solidFill>
                <a:latin typeface="Corbel"/>
                <a:cs typeface="Corbel"/>
              </a:rPr>
              <a:t> </a:t>
            </a:r>
            <a:r>
              <a:rPr lang="en-US" sz="1200" spc="-15" dirty="0">
                <a:solidFill>
                  <a:srgbClr val="404040"/>
                </a:solidFill>
                <a:latin typeface="Corbel"/>
                <a:cs typeface="Corbel"/>
              </a:rPr>
              <a:t>stay?</a:t>
            </a:r>
            <a:endParaRPr lang="en-US" sz="1200" dirty="0">
              <a:latin typeface="Corbel"/>
              <a:cs typeface="Corbel"/>
            </a:endParaRPr>
          </a:p>
          <a:p>
            <a:pPr marL="241300" indent="-228600">
              <a:lnSpc>
                <a:spcPct val="100000"/>
              </a:lnSpc>
              <a:spcBef>
                <a:spcPts val="25"/>
              </a:spcBef>
              <a:buChar char="•"/>
              <a:tabLst>
                <a:tab pos="241300" algn="l"/>
                <a:tab pos="241935" algn="l"/>
              </a:tabLst>
            </a:pPr>
            <a:r>
              <a:rPr lang="en-US" sz="1200" dirty="0">
                <a:solidFill>
                  <a:srgbClr val="404040"/>
                </a:solidFill>
                <a:latin typeface="Corbel"/>
                <a:cs typeface="Corbel"/>
              </a:rPr>
              <a:t>Will </a:t>
            </a:r>
            <a:r>
              <a:rPr lang="en-US" sz="1200" spc="-5" dirty="0">
                <a:solidFill>
                  <a:srgbClr val="404040"/>
                </a:solidFill>
                <a:latin typeface="Corbel"/>
                <a:cs typeface="Corbel"/>
              </a:rPr>
              <a:t>you travel </a:t>
            </a:r>
            <a:r>
              <a:rPr lang="en-US" sz="1200" dirty="0">
                <a:solidFill>
                  <a:srgbClr val="404040"/>
                </a:solidFill>
                <a:latin typeface="Corbel"/>
                <a:cs typeface="Corbel"/>
              </a:rPr>
              <a:t>by </a:t>
            </a:r>
            <a:r>
              <a:rPr lang="en-US" sz="1200" spc="-20" dirty="0">
                <a:solidFill>
                  <a:srgbClr val="404040"/>
                </a:solidFill>
                <a:latin typeface="Corbel"/>
                <a:cs typeface="Corbel"/>
              </a:rPr>
              <a:t>car, </a:t>
            </a:r>
            <a:r>
              <a:rPr lang="en-US" sz="1200" spc="-10" dirty="0">
                <a:solidFill>
                  <a:srgbClr val="404040"/>
                </a:solidFill>
                <a:latin typeface="Corbel"/>
                <a:cs typeface="Corbel"/>
              </a:rPr>
              <a:t>plane, train, </a:t>
            </a:r>
            <a:r>
              <a:rPr lang="en-US" sz="1200" spc="-5" dirty="0">
                <a:solidFill>
                  <a:srgbClr val="404040"/>
                </a:solidFill>
                <a:latin typeface="Corbel"/>
                <a:cs typeface="Corbel"/>
              </a:rPr>
              <a:t>boat </a:t>
            </a:r>
            <a:r>
              <a:rPr lang="en-US" sz="1200" dirty="0">
                <a:solidFill>
                  <a:srgbClr val="404040"/>
                </a:solidFill>
                <a:latin typeface="Corbel"/>
                <a:cs typeface="Corbel"/>
              </a:rPr>
              <a:t>or </a:t>
            </a:r>
            <a:r>
              <a:rPr lang="en-US" sz="1200" spc="-5" dirty="0">
                <a:solidFill>
                  <a:srgbClr val="404040"/>
                </a:solidFill>
                <a:latin typeface="Corbel"/>
                <a:cs typeface="Corbel"/>
              </a:rPr>
              <a:t>recreational </a:t>
            </a:r>
            <a:r>
              <a:rPr lang="en-US" sz="1200" dirty="0">
                <a:solidFill>
                  <a:srgbClr val="404040"/>
                </a:solidFill>
                <a:latin typeface="Corbel"/>
                <a:cs typeface="Corbel"/>
              </a:rPr>
              <a:t>vehicle</a:t>
            </a:r>
            <a:r>
              <a:rPr lang="en-US" sz="1200" spc="100" dirty="0">
                <a:solidFill>
                  <a:srgbClr val="404040"/>
                </a:solidFill>
                <a:latin typeface="Corbel"/>
                <a:cs typeface="Corbel"/>
              </a:rPr>
              <a:t> </a:t>
            </a:r>
            <a:r>
              <a:rPr lang="en-US" sz="1200" spc="-30" dirty="0">
                <a:solidFill>
                  <a:srgbClr val="404040"/>
                </a:solidFill>
                <a:latin typeface="Corbel"/>
                <a:cs typeface="Corbel"/>
              </a:rPr>
              <a:t>(R.V.)?</a:t>
            </a:r>
            <a:endParaRPr lang="en-US" sz="1200" dirty="0">
              <a:latin typeface="Corbel"/>
              <a:cs typeface="Corbel"/>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689041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5"/>
              </a:spcBef>
            </a:pPr>
            <a:r>
              <a:rPr lang="en-US" sz="1200" spc="-5" dirty="0">
                <a:solidFill>
                  <a:srgbClr val="404040"/>
                </a:solidFill>
                <a:latin typeface="Corbel"/>
                <a:cs typeface="Corbel"/>
              </a:rPr>
              <a:t>Utilizing </a:t>
            </a:r>
            <a:r>
              <a:rPr lang="en-US" sz="1200" dirty="0">
                <a:solidFill>
                  <a:srgbClr val="404040"/>
                </a:solidFill>
                <a:latin typeface="Corbel"/>
                <a:cs typeface="Corbel"/>
              </a:rPr>
              <a:t>the </a:t>
            </a:r>
            <a:r>
              <a:rPr lang="en-US" sz="1200" spc="-5" dirty="0">
                <a:solidFill>
                  <a:srgbClr val="404040"/>
                </a:solidFill>
                <a:latin typeface="Corbel"/>
                <a:cs typeface="Corbel"/>
              </a:rPr>
              <a:t>FCCLA Planning Process may </a:t>
            </a:r>
            <a:r>
              <a:rPr lang="en-US" sz="1200" dirty="0">
                <a:solidFill>
                  <a:srgbClr val="404040"/>
                </a:solidFill>
                <a:latin typeface="Corbel"/>
                <a:cs typeface="Corbel"/>
              </a:rPr>
              <a:t>help in </a:t>
            </a:r>
            <a:r>
              <a:rPr lang="en-US" sz="1200" spc="-5" dirty="0">
                <a:solidFill>
                  <a:srgbClr val="404040"/>
                </a:solidFill>
                <a:latin typeface="Corbel"/>
                <a:cs typeface="Corbel"/>
              </a:rPr>
              <a:t>making</a:t>
            </a:r>
            <a:r>
              <a:rPr lang="en-US" sz="1200" spc="-110" dirty="0">
                <a:solidFill>
                  <a:srgbClr val="404040"/>
                </a:solidFill>
                <a:latin typeface="Corbel"/>
                <a:cs typeface="Corbel"/>
              </a:rPr>
              <a:t> </a:t>
            </a:r>
            <a:r>
              <a:rPr lang="en-US" sz="1200" spc="-5" dirty="0">
                <a:solidFill>
                  <a:srgbClr val="404040"/>
                </a:solidFill>
                <a:latin typeface="Corbel"/>
                <a:cs typeface="Corbel"/>
              </a:rPr>
              <a:t>decisions.</a:t>
            </a:r>
            <a:endParaRPr lang="en-US" sz="1200" dirty="0">
              <a:latin typeface="Corbel"/>
              <a:cs typeface="Corbel"/>
            </a:endParaRPr>
          </a:p>
          <a:p>
            <a:pPr marL="12700" marR="5080">
              <a:lnSpc>
                <a:spcPct val="102000"/>
              </a:lnSpc>
            </a:pPr>
            <a:r>
              <a:rPr lang="en-US" sz="1200" spc="-5" dirty="0">
                <a:solidFill>
                  <a:srgbClr val="404040"/>
                </a:solidFill>
                <a:latin typeface="Corbel"/>
                <a:cs typeface="Corbel"/>
              </a:rPr>
              <a:t>The </a:t>
            </a:r>
            <a:r>
              <a:rPr lang="en-US" sz="1200" dirty="0">
                <a:solidFill>
                  <a:srgbClr val="404040"/>
                </a:solidFill>
                <a:latin typeface="Corbel"/>
                <a:cs typeface="Corbel"/>
              </a:rPr>
              <a:t>Planning </a:t>
            </a:r>
            <a:r>
              <a:rPr lang="en-US" sz="1200" spc="-5" dirty="0">
                <a:solidFill>
                  <a:srgbClr val="404040"/>
                </a:solidFill>
                <a:latin typeface="Corbel"/>
                <a:cs typeface="Corbel"/>
              </a:rPr>
              <a:t>Process </a:t>
            </a:r>
            <a:r>
              <a:rPr lang="en-US" sz="1200" dirty="0">
                <a:solidFill>
                  <a:srgbClr val="404040"/>
                </a:solidFill>
                <a:latin typeface="Corbel"/>
                <a:cs typeface="Corbel"/>
              </a:rPr>
              <a:t>is a </a:t>
            </a:r>
            <a:r>
              <a:rPr lang="en-US" sz="1200" spc="-5" dirty="0">
                <a:solidFill>
                  <a:srgbClr val="404040"/>
                </a:solidFill>
                <a:latin typeface="Corbel"/>
                <a:cs typeface="Corbel"/>
              </a:rPr>
              <a:t>decision-making tool </a:t>
            </a:r>
            <a:r>
              <a:rPr lang="en-US" sz="1200" spc="-10" dirty="0">
                <a:solidFill>
                  <a:srgbClr val="404040"/>
                </a:solidFill>
                <a:latin typeface="Corbel"/>
                <a:cs typeface="Corbel"/>
              </a:rPr>
              <a:t>that </a:t>
            </a:r>
            <a:r>
              <a:rPr lang="en-US" sz="1200" spc="-5" dirty="0">
                <a:solidFill>
                  <a:srgbClr val="404040"/>
                </a:solidFill>
                <a:latin typeface="Corbel"/>
                <a:cs typeface="Corbel"/>
              </a:rPr>
              <a:t>supports </a:t>
            </a:r>
            <a:r>
              <a:rPr lang="en-US" sz="1200" dirty="0">
                <a:solidFill>
                  <a:srgbClr val="404040"/>
                </a:solidFill>
                <a:latin typeface="Corbel"/>
                <a:cs typeface="Corbel"/>
              </a:rPr>
              <a:t>the </a:t>
            </a:r>
            <a:r>
              <a:rPr lang="en-US" sz="1200" spc="-5" dirty="0">
                <a:solidFill>
                  <a:srgbClr val="404040"/>
                </a:solidFill>
                <a:latin typeface="Corbel"/>
                <a:cs typeface="Corbel"/>
              </a:rPr>
              <a:t>organization’s </a:t>
            </a:r>
            <a:r>
              <a:rPr lang="en-US" sz="1200" dirty="0">
                <a:solidFill>
                  <a:srgbClr val="404040"/>
                </a:solidFill>
                <a:latin typeface="Corbel"/>
                <a:cs typeface="Corbel"/>
              </a:rPr>
              <a:t>overall </a:t>
            </a:r>
            <a:r>
              <a:rPr lang="en-US" sz="1200" spc="-5" dirty="0">
                <a:solidFill>
                  <a:srgbClr val="404040"/>
                </a:solidFill>
                <a:latin typeface="Corbel"/>
                <a:cs typeface="Corbel"/>
              </a:rPr>
              <a:t>philosophy about </a:t>
            </a:r>
            <a:r>
              <a:rPr lang="en-US" sz="1200" spc="0" dirty="0">
                <a:solidFill>
                  <a:srgbClr val="404040"/>
                </a:solidFill>
                <a:latin typeface="Corbel"/>
                <a:cs typeface="Corbel"/>
              </a:rPr>
              <a:t>youth-  </a:t>
            </a:r>
            <a:r>
              <a:rPr lang="en-US" sz="1200" spc="-5" dirty="0">
                <a:solidFill>
                  <a:srgbClr val="404040"/>
                </a:solidFill>
                <a:latin typeface="Corbel"/>
                <a:cs typeface="Corbel"/>
              </a:rPr>
              <a:t>centered leadership </a:t>
            </a:r>
            <a:r>
              <a:rPr lang="en-US" sz="1200" spc="-10" dirty="0">
                <a:solidFill>
                  <a:srgbClr val="404040"/>
                </a:solidFill>
                <a:latin typeface="Corbel"/>
                <a:cs typeface="Corbel"/>
              </a:rPr>
              <a:t>and </a:t>
            </a:r>
            <a:r>
              <a:rPr lang="en-US" sz="1200" spc="-5" dirty="0">
                <a:solidFill>
                  <a:srgbClr val="404040"/>
                </a:solidFill>
                <a:latin typeface="Corbel"/>
                <a:cs typeface="Corbel"/>
              </a:rPr>
              <a:t>personal growth. It </a:t>
            </a:r>
            <a:r>
              <a:rPr lang="en-US" sz="1200" dirty="0">
                <a:solidFill>
                  <a:srgbClr val="404040"/>
                </a:solidFill>
                <a:latin typeface="Corbel"/>
                <a:cs typeface="Corbel"/>
              </a:rPr>
              <a:t>can </a:t>
            </a:r>
            <a:r>
              <a:rPr lang="en-US" sz="1200" spc="0" dirty="0">
                <a:solidFill>
                  <a:srgbClr val="404040"/>
                </a:solidFill>
                <a:latin typeface="Corbel"/>
                <a:cs typeface="Corbel"/>
              </a:rPr>
              <a:t>be </a:t>
            </a:r>
            <a:r>
              <a:rPr lang="en-US" sz="1200" spc="-10" dirty="0">
                <a:solidFill>
                  <a:srgbClr val="404040"/>
                </a:solidFill>
                <a:latin typeface="Corbel"/>
                <a:cs typeface="Corbel"/>
              </a:rPr>
              <a:t>used </a:t>
            </a:r>
            <a:r>
              <a:rPr lang="en-US" sz="1200" dirty="0">
                <a:solidFill>
                  <a:srgbClr val="404040"/>
                </a:solidFill>
                <a:latin typeface="Corbel"/>
                <a:cs typeface="Corbel"/>
              </a:rPr>
              <a:t>to </a:t>
            </a:r>
            <a:r>
              <a:rPr lang="en-US" sz="1200" spc="-5" dirty="0">
                <a:solidFill>
                  <a:srgbClr val="404040"/>
                </a:solidFill>
                <a:latin typeface="Corbel"/>
                <a:cs typeface="Corbel"/>
              </a:rPr>
              <a:t>determine group action </a:t>
            </a:r>
            <a:r>
              <a:rPr lang="en-US" sz="1200" dirty="0">
                <a:solidFill>
                  <a:srgbClr val="404040"/>
                </a:solidFill>
                <a:latin typeface="Corbel"/>
                <a:cs typeface="Corbel"/>
              </a:rPr>
              <a:t>in a chapter </a:t>
            </a:r>
            <a:r>
              <a:rPr lang="en-US" sz="1200" spc="-5" dirty="0">
                <a:solidFill>
                  <a:srgbClr val="404040"/>
                </a:solidFill>
                <a:latin typeface="Corbel"/>
                <a:cs typeface="Corbel"/>
              </a:rPr>
              <a:t>or </a:t>
            </a:r>
            <a:r>
              <a:rPr lang="en-US" sz="1200" dirty="0">
                <a:solidFill>
                  <a:srgbClr val="404040"/>
                </a:solidFill>
                <a:latin typeface="Corbel"/>
                <a:cs typeface="Corbel"/>
              </a:rPr>
              <a:t>class </a:t>
            </a:r>
            <a:r>
              <a:rPr lang="en-US" sz="1200" spc="-5" dirty="0">
                <a:solidFill>
                  <a:srgbClr val="404040"/>
                </a:solidFill>
                <a:latin typeface="Corbel"/>
                <a:cs typeface="Corbel"/>
              </a:rPr>
              <a:t>or </a:t>
            </a:r>
            <a:r>
              <a:rPr lang="en-US" sz="1200" dirty="0">
                <a:solidFill>
                  <a:srgbClr val="404040"/>
                </a:solidFill>
                <a:latin typeface="Corbel"/>
                <a:cs typeface="Corbel"/>
              </a:rPr>
              <a:t>to</a:t>
            </a:r>
            <a:r>
              <a:rPr lang="en-US" sz="1200" spc="155" dirty="0">
                <a:solidFill>
                  <a:srgbClr val="404040"/>
                </a:solidFill>
                <a:latin typeface="Corbel"/>
                <a:cs typeface="Corbel"/>
              </a:rPr>
              <a:t> </a:t>
            </a:r>
            <a:r>
              <a:rPr lang="en-US" sz="1200" dirty="0">
                <a:solidFill>
                  <a:srgbClr val="404040"/>
                </a:solidFill>
                <a:latin typeface="Corbel"/>
                <a:cs typeface="Corbel"/>
              </a:rPr>
              <a:t>plan</a:t>
            </a:r>
            <a:endParaRPr lang="en-US" sz="1200" dirty="0">
              <a:latin typeface="Corbel"/>
              <a:cs typeface="Corbel"/>
            </a:endParaRPr>
          </a:p>
          <a:p>
            <a:pPr marL="12700">
              <a:lnSpc>
                <a:spcPct val="100000"/>
              </a:lnSpc>
              <a:spcBef>
                <a:spcPts val="25"/>
              </a:spcBef>
            </a:pPr>
            <a:r>
              <a:rPr lang="en-US" sz="1200" spc="-5" dirty="0">
                <a:solidFill>
                  <a:srgbClr val="404040"/>
                </a:solidFill>
                <a:latin typeface="Corbel"/>
                <a:cs typeface="Corbel"/>
              </a:rPr>
              <a:t>individual</a:t>
            </a:r>
            <a:r>
              <a:rPr lang="en-US" sz="1200" spc="-10" dirty="0">
                <a:solidFill>
                  <a:srgbClr val="404040"/>
                </a:solidFill>
                <a:latin typeface="Corbel"/>
                <a:cs typeface="Corbel"/>
              </a:rPr>
              <a:t> </a:t>
            </a:r>
            <a:r>
              <a:rPr lang="en-US" sz="1200" spc="-5" dirty="0">
                <a:solidFill>
                  <a:srgbClr val="404040"/>
                </a:solidFill>
                <a:latin typeface="Corbel"/>
                <a:cs typeface="Corbel"/>
              </a:rPr>
              <a:t>projects.</a:t>
            </a:r>
            <a:endParaRPr lang="en-US" sz="1200" dirty="0">
              <a:latin typeface="Corbel"/>
              <a:cs typeface="Corbel"/>
            </a:endParaRPr>
          </a:p>
          <a:p>
            <a:pPr>
              <a:lnSpc>
                <a:spcPct val="100000"/>
              </a:lnSpc>
              <a:spcBef>
                <a:spcPts val="10"/>
              </a:spcBef>
            </a:pPr>
            <a:endParaRPr lang="en-US" sz="1100" dirty="0">
              <a:latin typeface="Times New Roman"/>
              <a:cs typeface="Times New Roman"/>
            </a:endParaRPr>
          </a:p>
          <a:p>
            <a:pPr marL="12700">
              <a:lnSpc>
                <a:spcPct val="100000"/>
              </a:lnSpc>
            </a:pPr>
            <a:r>
              <a:rPr lang="en-US" sz="1200" b="1" spc="-5" dirty="0">
                <a:solidFill>
                  <a:srgbClr val="404040"/>
                </a:solidFill>
                <a:latin typeface="Corbel"/>
                <a:cs typeface="Corbel"/>
              </a:rPr>
              <a:t>IDENTIFY</a:t>
            </a:r>
            <a:r>
              <a:rPr lang="en-US" sz="1200" b="1" spc="-35" dirty="0">
                <a:solidFill>
                  <a:srgbClr val="404040"/>
                </a:solidFill>
                <a:latin typeface="Corbel"/>
                <a:cs typeface="Corbel"/>
              </a:rPr>
              <a:t> </a:t>
            </a:r>
            <a:r>
              <a:rPr lang="en-US" sz="1200" b="1" spc="-5" dirty="0">
                <a:solidFill>
                  <a:srgbClr val="404040"/>
                </a:solidFill>
                <a:latin typeface="Corbel"/>
                <a:cs typeface="Corbel"/>
              </a:rPr>
              <a:t>CONCERNS</a:t>
            </a:r>
            <a:endParaRPr lang="en-US" sz="1200" dirty="0">
              <a:latin typeface="Corbel"/>
              <a:cs typeface="Corbel"/>
            </a:endParaRPr>
          </a:p>
          <a:p>
            <a:pPr marL="12700">
              <a:lnSpc>
                <a:spcPct val="100000"/>
              </a:lnSpc>
              <a:spcBef>
                <a:spcPts val="25"/>
              </a:spcBef>
              <a:buFont typeface="Arial"/>
              <a:buChar char="■"/>
              <a:tabLst>
                <a:tab pos="113664" algn="l"/>
              </a:tabLst>
            </a:pPr>
            <a:r>
              <a:rPr lang="en-US" sz="1200" spc="-5" dirty="0">
                <a:solidFill>
                  <a:srgbClr val="404040"/>
                </a:solidFill>
                <a:latin typeface="Corbel"/>
                <a:cs typeface="Corbel"/>
              </a:rPr>
              <a:t>Brainstorm </a:t>
            </a:r>
            <a:r>
              <a:rPr lang="en-US" sz="1200" dirty="0">
                <a:solidFill>
                  <a:srgbClr val="404040"/>
                </a:solidFill>
                <a:latin typeface="Corbel"/>
                <a:cs typeface="Corbel"/>
              </a:rPr>
              <a:t>to </a:t>
            </a:r>
            <a:r>
              <a:rPr lang="en-US" sz="1200" spc="-5" dirty="0">
                <a:solidFill>
                  <a:srgbClr val="404040"/>
                </a:solidFill>
                <a:latin typeface="Corbel"/>
                <a:cs typeface="Corbel"/>
              </a:rPr>
              <a:t>generate ideas, or state </a:t>
            </a:r>
            <a:r>
              <a:rPr lang="en-US" sz="1200" dirty="0">
                <a:solidFill>
                  <a:srgbClr val="404040"/>
                </a:solidFill>
                <a:latin typeface="Corbel"/>
                <a:cs typeface="Corbel"/>
              </a:rPr>
              <a:t>the </a:t>
            </a:r>
            <a:r>
              <a:rPr lang="en-US" sz="1200" spc="-5" dirty="0">
                <a:solidFill>
                  <a:srgbClr val="404040"/>
                </a:solidFill>
                <a:latin typeface="Corbel"/>
                <a:cs typeface="Corbel"/>
              </a:rPr>
              <a:t>activity or problem you want </a:t>
            </a:r>
            <a:r>
              <a:rPr lang="en-US" sz="1200" dirty="0">
                <a:solidFill>
                  <a:srgbClr val="404040"/>
                </a:solidFill>
                <a:latin typeface="Corbel"/>
                <a:cs typeface="Corbel"/>
              </a:rPr>
              <a:t>to address if </a:t>
            </a:r>
            <a:r>
              <a:rPr lang="en-US" sz="1200" spc="-5" dirty="0">
                <a:solidFill>
                  <a:srgbClr val="404040"/>
                </a:solidFill>
                <a:latin typeface="Corbel"/>
                <a:cs typeface="Corbel"/>
              </a:rPr>
              <a:t>already</a:t>
            </a:r>
            <a:r>
              <a:rPr lang="en-US" sz="1200" spc="-40" dirty="0">
                <a:solidFill>
                  <a:srgbClr val="404040"/>
                </a:solidFill>
                <a:latin typeface="Corbel"/>
                <a:cs typeface="Corbel"/>
              </a:rPr>
              <a:t> </a:t>
            </a:r>
            <a:r>
              <a:rPr lang="en-US" sz="1200" spc="-5" dirty="0">
                <a:solidFill>
                  <a:srgbClr val="404040"/>
                </a:solidFill>
                <a:latin typeface="Corbel"/>
                <a:cs typeface="Corbel"/>
              </a:rPr>
              <a:t>determined.</a:t>
            </a:r>
            <a:endParaRPr lang="en-US" sz="1200" dirty="0">
              <a:latin typeface="Corbel"/>
              <a:cs typeface="Corbel"/>
            </a:endParaRPr>
          </a:p>
          <a:p>
            <a:pPr marL="12700" marR="94615">
              <a:lnSpc>
                <a:spcPct val="102000"/>
              </a:lnSpc>
              <a:buFont typeface="Arial"/>
              <a:buChar char="■"/>
              <a:tabLst>
                <a:tab pos="113664" algn="l"/>
              </a:tabLst>
            </a:pPr>
            <a:r>
              <a:rPr lang="en-US" sz="1200" spc="-5" dirty="0">
                <a:solidFill>
                  <a:srgbClr val="404040"/>
                </a:solidFill>
                <a:latin typeface="Corbel"/>
                <a:cs typeface="Corbel"/>
              </a:rPr>
              <a:t>Evaluate your list </a:t>
            </a:r>
            <a:r>
              <a:rPr lang="en-US" sz="1200" spc="-10" dirty="0">
                <a:solidFill>
                  <a:srgbClr val="404040"/>
                </a:solidFill>
                <a:latin typeface="Corbel"/>
                <a:cs typeface="Corbel"/>
              </a:rPr>
              <a:t>and </a:t>
            </a:r>
            <a:r>
              <a:rPr lang="en-US" sz="1200" spc="-5" dirty="0">
                <a:solidFill>
                  <a:srgbClr val="404040"/>
                </a:solidFill>
                <a:latin typeface="Corbel"/>
                <a:cs typeface="Corbel"/>
              </a:rPr>
              <a:t>narrow </a:t>
            </a:r>
            <a:r>
              <a:rPr lang="en-US" sz="1200" dirty="0">
                <a:solidFill>
                  <a:srgbClr val="404040"/>
                </a:solidFill>
                <a:latin typeface="Corbel"/>
                <a:cs typeface="Corbel"/>
              </a:rPr>
              <a:t>it </a:t>
            </a:r>
            <a:r>
              <a:rPr lang="en-US" sz="1200" spc="-5" dirty="0">
                <a:solidFill>
                  <a:srgbClr val="404040"/>
                </a:solidFill>
                <a:latin typeface="Corbel"/>
                <a:cs typeface="Corbel"/>
              </a:rPr>
              <a:t>down </a:t>
            </a:r>
            <a:r>
              <a:rPr lang="en-US" sz="1200" dirty="0">
                <a:solidFill>
                  <a:srgbClr val="404040"/>
                </a:solidFill>
                <a:latin typeface="Corbel"/>
                <a:cs typeface="Corbel"/>
              </a:rPr>
              <a:t>to a </a:t>
            </a:r>
            <a:r>
              <a:rPr lang="en-US" sz="1200" spc="-5" dirty="0">
                <a:solidFill>
                  <a:srgbClr val="404040"/>
                </a:solidFill>
                <a:latin typeface="Corbel"/>
                <a:cs typeface="Corbel"/>
              </a:rPr>
              <a:t>workable </a:t>
            </a:r>
            <a:r>
              <a:rPr lang="en-US" sz="1200" spc="-10" dirty="0">
                <a:solidFill>
                  <a:srgbClr val="404040"/>
                </a:solidFill>
                <a:latin typeface="Corbel"/>
                <a:cs typeface="Corbel"/>
              </a:rPr>
              <a:t>idea </a:t>
            </a:r>
            <a:r>
              <a:rPr lang="en-US" sz="1200" spc="-5" dirty="0">
                <a:solidFill>
                  <a:srgbClr val="404040"/>
                </a:solidFill>
                <a:latin typeface="Corbel"/>
                <a:cs typeface="Corbel"/>
              </a:rPr>
              <a:t>or project </a:t>
            </a:r>
            <a:r>
              <a:rPr lang="en-US" sz="1200" dirty="0">
                <a:solidFill>
                  <a:srgbClr val="404040"/>
                </a:solidFill>
                <a:latin typeface="Corbel"/>
                <a:cs typeface="Corbel"/>
              </a:rPr>
              <a:t>that </a:t>
            </a:r>
            <a:r>
              <a:rPr lang="en-US" sz="1200" spc="-5" dirty="0">
                <a:solidFill>
                  <a:srgbClr val="404040"/>
                </a:solidFill>
                <a:latin typeface="Corbel"/>
                <a:cs typeface="Corbel"/>
              </a:rPr>
              <a:t>interests </a:t>
            </a:r>
            <a:r>
              <a:rPr lang="en-US" sz="1200" spc="-10" dirty="0">
                <a:solidFill>
                  <a:srgbClr val="404040"/>
                </a:solidFill>
                <a:latin typeface="Corbel"/>
                <a:cs typeface="Corbel"/>
              </a:rPr>
              <a:t>and </a:t>
            </a:r>
            <a:r>
              <a:rPr lang="en-US" sz="1200" spc="-5" dirty="0">
                <a:solidFill>
                  <a:srgbClr val="404040"/>
                </a:solidFill>
                <a:latin typeface="Corbel"/>
                <a:cs typeface="Corbel"/>
              </a:rPr>
              <a:t>concerns </a:t>
            </a:r>
            <a:r>
              <a:rPr lang="en-US" sz="1200" dirty="0">
                <a:solidFill>
                  <a:srgbClr val="404040"/>
                </a:solidFill>
                <a:latin typeface="Corbel"/>
                <a:cs typeface="Corbel"/>
              </a:rPr>
              <a:t>the </a:t>
            </a:r>
            <a:r>
              <a:rPr lang="en-US" sz="1200" spc="-5" dirty="0">
                <a:solidFill>
                  <a:srgbClr val="404040"/>
                </a:solidFill>
                <a:latin typeface="Corbel"/>
                <a:cs typeface="Corbel"/>
              </a:rPr>
              <a:t>majority or  </a:t>
            </a:r>
            <a:r>
              <a:rPr lang="en-US" sz="1200" dirty="0">
                <a:solidFill>
                  <a:srgbClr val="404040"/>
                </a:solidFill>
                <a:latin typeface="Corbel"/>
                <a:cs typeface="Corbel"/>
              </a:rPr>
              <a:t>all </a:t>
            </a:r>
            <a:r>
              <a:rPr lang="en-US" sz="1200" spc="-5" dirty="0">
                <a:solidFill>
                  <a:srgbClr val="404040"/>
                </a:solidFill>
                <a:latin typeface="Corbel"/>
                <a:cs typeface="Corbel"/>
              </a:rPr>
              <a:t>of your</a:t>
            </a:r>
            <a:r>
              <a:rPr lang="en-US" sz="1200" spc="-35" dirty="0">
                <a:solidFill>
                  <a:srgbClr val="404040"/>
                </a:solidFill>
                <a:latin typeface="Corbel"/>
                <a:cs typeface="Corbel"/>
              </a:rPr>
              <a:t> </a:t>
            </a:r>
            <a:r>
              <a:rPr lang="en-US" sz="1200" dirty="0">
                <a:solidFill>
                  <a:srgbClr val="404040"/>
                </a:solidFill>
                <a:latin typeface="Corbel"/>
                <a:cs typeface="Corbel"/>
              </a:rPr>
              <a:t>members.</a:t>
            </a:r>
            <a:endParaRPr lang="en-US" sz="1200" dirty="0">
              <a:latin typeface="Corbel"/>
              <a:cs typeface="Corbel"/>
            </a:endParaRPr>
          </a:p>
          <a:p>
            <a:pPr>
              <a:lnSpc>
                <a:spcPct val="100000"/>
              </a:lnSpc>
              <a:spcBef>
                <a:spcPts val="30"/>
              </a:spcBef>
              <a:buClr>
                <a:srgbClr val="404040"/>
              </a:buClr>
              <a:buFont typeface="Arial"/>
              <a:buChar char="■"/>
            </a:pPr>
            <a:endParaRPr lang="en-US" sz="1100" dirty="0">
              <a:latin typeface="Times New Roman"/>
              <a:cs typeface="Times New Roman"/>
            </a:endParaRPr>
          </a:p>
          <a:p>
            <a:pPr marL="12700">
              <a:lnSpc>
                <a:spcPct val="100000"/>
              </a:lnSpc>
            </a:pPr>
            <a:r>
              <a:rPr lang="en-US" sz="1200" b="1" dirty="0">
                <a:solidFill>
                  <a:srgbClr val="404040"/>
                </a:solidFill>
                <a:latin typeface="Corbel"/>
                <a:cs typeface="Corbel"/>
              </a:rPr>
              <a:t>SET </a:t>
            </a:r>
            <a:r>
              <a:rPr lang="en-US" sz="1200" b="1" spc="0" dirty="0">
                <a:solidFill>
                  <a:srgbClr val="404040"/>
                </a:solidFill>
                <a:latin typeface="Corbel"/>
                <a:cs typeface="Corbel"/>
              </a:rPr>
              <a:t>A</a:t>
            </a:r>
            <a:r>
              <a:rPr lang="en-US" sz="1200" b="1" spc="-5" dirty="0">
                <a:solidFill>
                  <a:srgbClr val="404040"/>
                </a:solidFill>
                <a:latin typeface="Corbel"/>
                <a:cs typeface="Corbel"/>
              </a:rPr>
              <a:t> </a:t>
            </a:r>
            <a:r>
              <a:rPr lang="en-US" sz="1200" b="1" spc="-10" dirty="0">
                <a:solidFill>
                  <a:srgbClr val="404040"/>
                </a:solidFill>
                <a:latin typeface="Corbel"/>
                <a:cs typeface="Corbel"/>
              </a:rPr>
              <a:t>GOAL</a:t>
            </a:r>
            <a:endParaRPr lang="en-US" sz="1200" dirty="0">
              <a:latin typeface="Corbel"/>
              <a:cs typeface="Corbel"/>
            </a:endParaRPr>
          </a:p>
          <a:p>
            <a:pPr marL="12700">
              <a:lnSpc>
                <a:spcPct val="100000"/>
              </a:lnSpc>
              <a:buFont typeface="Arial"/>
              <a:buChar char="■"/>
              <a:tabLst>
                <a:tab pos="113664" algn="l"/>
              </a:tabLst>
            </a:pPr>
            <a:r>
              <a:rPr lang="en-US" sz="1200" dirty="0">
                <a:solidFill>
                  <a:srgbClr val="404040"/>
                </a:solidFill>
                <a:latin typeface="Corbel"/>
                <a:cs typeface="Corbel"/>
              </a:rPr>
              <a:t>Get a clear mental </a:t>
            </a:r>
            <a:r>
              <a:rPr lang="en-US" sz="1200" spc="-5" dirty="0">
                <a:solidFill>
                  <a:srgbClr val="404040"/>
                </a:solidFill>
                <a:latin typeface="Corbel"/>
                <a:cs typeface="Corbel"/>
              </a:rPr>
              <a:t>picture of </a:t>
            </a:r>
            <a:r>
              <a:rPr lang="en-US" sz="1200" dirty="0">
                <a:solidFill>
                  <a:srgbClr val="404040"/>
                </a:solidFill>
                <a:latin typeface="Corbel"/>
                <a:cs typeface="Corbel"/>
              </a:rPr>
              <a:t>what </a:t>
            </a:r>
            <a:r>
              <a:rPr lang="en-US" sz="1200" spc="-5" dirty="0">
                <a:solidFill>
                  <a:srgbClr val="404040"/>
                </a:solidFill>
                <a:latin typeface="Corbel"/>
                <a:cs typeface="Corbel"/>
              </a:rPr>
              <a:t>you want </a:t>
            </a:r>
            <a:r>
              <a:rPr lang="en-US" sz="1200" dirty="0">
                <a:solidFill>
                  <a:srgbClr val="404040"/>
                </a:solidFill>
                <a:latin typeface="Corbel"/>
                <a:cs typeface="Corbel"/>
              </a:rPr>
              <a:t>to </a:t>
            </a:r>
            <a:r>
              <a:rPr lang="en-US" sz="1200" spc="-5" dirty="0">
                <a:solidFill>
                  <a:srgbClr val="404040"/>
                </a:solidFill>
                <a:latin typeface="Corbel"/>
                <a:cs typeface="Corbel"/>
              </a:rPr>
              <a:t>accomplish, </a:t>
            </a:r>
            <a:r>
              <a:rPr lang="en-US" sz="1200" dirty="0">
                <a:solidFill>
                  <a:srgbClr val="404040"/>
                </a:solidFill>
                <a:latin typeface="Corbel"/>
                <a:cs typeface="Corbel"/>
              </a:rPr>
              <a:t>and </a:t>
            </a:r>
            <a:r>
              <a:rPr lang="en-US" sz="1200" spc="-5" dirty="0">
                <a:solidFill>
                  <a:srgbClr val="404040"/>
                </a:solidFill>
                <a:latin typeface="Corbel"/>
                <a:cs typeface="Corbel"/>
              </a:rPr>
              <a:t>write your ideas </a:t>
            </a:r>
            <a:r>
              <a:rPr lang="en-US" sz="1200" dirty="0">
                <a:solidFill>
                  <a:srgbClr val="404040"/>
                </a:solidFill>
                <a:latin typeface="Corbel"/>
                <a:cs typeface="Corbel"/>
              </a:rPr>
              <a:t>down </a:t>
            </a:r>
            <a:r>
              <a:rPr lang="en-US" sz="1200" spc="-5" dirty="0">
                <a:solidFill>
                  <a:srgbClr val="404040"/>
                </a:solidFill>
                <a:latin typeface="Corbel"/>
                <a:cs typeface="Corbel"/>
              </a:rPr>
              <a:t>as your</a:t>
            </a:r>
            <a:r>
              <a:rPr lang="en-US" sz="1200" spc="-65" dirty="0">
                <a:solidFill>
                  <a:srgbClr val="404040"/>
                </a:solidFill>
                <a:latin typeface="Corbel"/>
                <a:cs typeface="Corbel"/>
              </a:rPr>
              <a:t> </a:t>
            </a:r>
            <a:r>
              <a:rPr lang="en-US" sz="1200" spc="-5" dirty="0">
                <a:solidFill>
                  <a:srgbClr val="404040"/>
                </a:solidFill>
                <a:latin typeface="Corbel"/>
                <a:cs typeface="Corbel"/>
              </a:rPr>
              <a:t>goal.</a:t>
            </a:r>
            <a:endParaRPr lang="en-US" sz="1200" dirty="0">
              <a:latin typeface="Corbel"/>
              <a:cs typeface="Corbel"/>
            </a:endParaRPr>
          </a:p>
          <a:p>
            <a:pPr marL="12700">
              <a:lnSpc>
                <a:spcPct val="100000"/>
              </a:lnSpc>
              <a:spcBef>
                <a:spcPts val="25"/>
              </a:spcBef>
              <a:buFont typeface="Arial"/>
              <a:buChar char="■"/>
              <a:tabLst>
                <a:tab pos="113664" algn="l"/>
              </a:tabLst>
            </a:pPr>
            <a:r>
              <a:rPr lang="en-US" sz="1200" dirty="0">
                <a:solidFill>
                  <a:srgbClr val="404040"/>
                </a:solidFill>
                <a:latin typeface="Corbel"/>
                <a:cs typeface="Corbel"/>
              </a:rPr>
              <a:t>Make sure </a:t>
            </a:r>
            <a:r>
              <a:rPr lang="en-US" sz="1200" spc="-5" dirty="0">
                <a:solidFill>
                  <a:srgbClr val="404040"/>
                </a:solidFill>
                <a:latin typeface="Corbel"/>
                <a:cs typeface="Corbel"/>
              </a:rPr>
              <a:t>your </a:t>
            </a:r>
            <a:r>
              <a:rPr lang="en-US" sz="1200" spc="-10" dirty="0">
                <a:solidFill>
                  <a:srgbClr val="404040"/>
                </a:solidFill>
                <a:latin typeface="Corbel"/>
                <a:cs typeface="Corbel"/>
              </a:rPr>
              <a:t>goal </a:t>
            </a:r>
            <a:r>
              <a:rPr lang="en-US" sz="1200" dirty="0">
                <a:solidFill>
                  <a:srgbClr val="404040"/>
                </a:solidFill>
                <a:latin typeface="Corbel"/>
                <a:cs typeface="Corbel"/>
              </a:rPr>
              <a:t>is </a:t>
            </a:r>
            <a:r>
              <a:rPr lang="en-US" sz="1200" spc="-5" dirty="0">
                <a:solidFill>
                  <a:srgbClr val="404040"/>
                </a:solidFill>
                <a:latin typeface="Corbel"/>
                <a:cs typeface="Corbel"/>
              </a:rPr>
              <a:t>one that </a:t>
            </a:r>
            <a:r>
              <a:rPr lang="en-US" sz="1200" dirty="0">
                <a:solidFill>
                  <a:srgbClr val="404040"/>
                </a:solidFill>
                <a:latin typeface="Corbel"/>
                <a:cs typeface="Corbel"/>
              </a:rPr>
              <a:t>can </a:t>
            </a:r>
            <a:r>
              <a:rPr lang="en-US" sz="1200" spc="0" dirty="0">
                <a:solidFill>
                  <a:srgbClr val="404040"/>
                </a:solidFill>
                <a:latin typeface="Corbel"/>
                <a:cs typeface="Corbel"/>
              </a:rPr>
              <a:t>be </a:t>
            </a:r>
            <a:r>
              <a:rPr lang="en-US" sz="1200" spc="-5" dirty="0">
                <a:solidFill>
                  <a:srgbClr val="404040"/>
                </a:solidFill>
                <a:latin typeface="Corbel"/>
                <a:cs typeface="Corbel"/>
              </a:rPr>
              <a:t>achieved </a:t>
            </a:r>
            <a:r>
              <a:rPr lang="en-US" sz="1200" dirty="0">
                <a:solidFill>
                  <a:srgbClr val="404040"/>
                </a:solidFill>
                <a:latin typeface="Corbel"/>
                <a:cs typeface="Corbel"/>
              </a:rPr>
              <a:t>and</a:t>
            </a:r>
            <a:r>
              <a:rPr lang="en-US" sz="1200" spc="-80" dirty="0">
                <a:solidFill>
                  <a:srgbClr val="404040"/>
                </a:solidFill>
                <a:latin typeface="Corbel"/>
                <a:cs typeface="Corbel"/>
              </a:rPr>
              <a:t> </a:t>
            </a:r>
            <a:r>
              <a:rPr lang="en-US" sz="1200" spc="-10" dirty="0">
                <a:solidFill>
                  <a:srgbClr val="404040"/>
                </a:solidFill>
                <a:latin typeface="Corbel"/>
                <a:cs typeface="Corbel"/>
              </a:rPr>
              <a:t>evaluated.</a:t>
            </a:r>
            <a:endParaRPr lang="en-US" sz="1200" dirty="0">
              <a:latin typeface="Corbel"/>
              <a:cs typeface="Corbel"/>
            </a:endParaRPr>
          </a:p>
          <a:p>
            <a:pPr marL="12700">
              <a:lnSpc>
                <a:spcPct val="100000"/>
              </a:lnSpc>
              <a:spcBef>
                <a:spcPts val="25"/>
              </a:spcBef>
              <a:buFont typeface="Arial"/>
              <a:buChar char="■"/>
              <a:tabLst>
                <a:tab pos="113664" algn="l"/>
              </a:tabLst>
            </a:pPr>
            <a:r>
              <a:rPr lang="en-US" sz="1200" dirty="0">
                <a:solidFill>
                  <a:srgbClr val="404040"/>
                </a:solidFill>
                <a:latin typeface="Corbel"/>
                <a:cs typeface="Corbel"/>
              </a:rPr>
              <a:t>Consider </a:t>
            </a:r>
            <a:r>
              <a:rPr lang="en-US" sz="1200" spc="-5" dirty="0">
                <a:solidFill>
                  <a:srgbClr val="404040"/>
                </a:solidFill>
                <a:latin typeface="Corbel"/>
                <a:cs typeface="Corbel"/>
              </a:rPr>
              <a:t>resources available </a:t>
            </a:r>
            <a:r>
              <a:rPr lang="en-US" sz="1200" dirty="0">
                <a:solidFill>
                  <a:srgbClr val="404040"/>
                </a:solidFill>
                <a:latin typeface="Corbel"/>
                <a:cs typeface="Corbel"/>
              </a:rPr>
              <a:t>to</a:t>
            </a:r>
            <a:r>
              <a:rPr lang="en-US" sz="1200" spc="-35" dirty="0">
                <a:solidFill>
                  <a:srgbClr val="404040"/>
                </a:solidFill>
                <a:latin typeface="Corbel"/>
                <a:cs typeface="Corbel"/>
              </a:rPr>
              <a:t> </a:t>
            </a:r>
            <a:r>
              <a:rPr lang="en-US" sz="1200" spc="-5" dirty="0">
                <a:solidFill>
                  <a:srgbClr val="404040"/>
                </a:solidFill>
                <a:latin typeface="Corbel"/>
                <a:cs typeface="Corbel"/>
              </a:rPr>
              <a:t>you.</a:t>
            </a:r>
            <a:endParaRPr lang="en-US" sz="1200" dirty="0">
              <a:latin typeface="Corbel"/>
              <a:cs typeface="Corbel"/>
            </a:endParaRPr>
          </a:p>
          <a:p>
            <a:pPr>
              <a:lnSpc>
                <a:spcPct val="100000"/>
              </a:lnSpc>
              <a:spcBef>
                <a:spcPts val="30"/>
              </a:spcBef>
              <a:buClr>
                <a:srgbClr val="404040"/>
              </a:buClr>
              <a:buFont typeface="Arial"/>
              <a:buChar char="■"/>
            </a:pPr>
            <a:endParaRPr lang="en-US" sz="1100" dirty="0">
              <a:latin typeface="Times New Roman"/>
              <a:cs typeface="Times New Roman"/>
            </a:endParaRPr>
          </a:p>
          <a:p>
            <a:pPr marL="12700">
              <a:lnSpc>
                <a:spcPct val="100000"/>
              </a:lnSpc>
            </a:pPr>
            <a:r>
              <a:rPr lang="en-US" sz="1200" b="1" dirty="0">
                <a:solidFill>
                  <a:srgbClr val="404040"/>
                </a:solidFill>
                <a:latin typeface="Corbel"/>
                <a:cs typeface="Corbel"/>
              </a:rPr>
              <a:t>FORM </a:t>
            </a:r>
            <a:r>
              <a:rPr lang="en-US" sz="1200" b="1" spc="0" dirty="0">
                <a:solidFill>
                  <a:srgbClr val="404040"/>
                </a:solidFill>
                <a:latin typeface="Corbel"/>
                <a:cs typeface="Corbel"/>
              </a:rPr>
              <a:t>A</a:t>
            </a:r>
            <a:r>
              <a:rPr lang="en-US" sz="1200" b="1" spc="-25" dirty="0">
                <a:solidFill>
                  <a:srgbClr val="404040"/>
                </a:solidFill>
                <a:latin typeface="Corbel"/>
                <a:cs typeface="Corbel"/>
              </a:rPr>
              <a:t> </a:t>
            </a:r>
            <a:r>
              <a:rPr lang="en-US" sz="1200" b="1" spc="-5" dirty="0">
                <a:solidFill>
                  <a:srgbClr val="404040"/>
                </a:solidFill>
                <a:latin typeface="Corbel"/>
                <a:cs typeface="Corbel"/>
              </a:rPr>
              <a:t>PLAN</a:t>
            </a:r>
            <a:endParaRPr lang="en-US" sz="1200" dirty="0">
              <a:latin typeface="Corbel"/>
              <a:cs typeface="Corbel"/>
            </a:endParaRPr>
          </a:p>
          <a:p>
            <a:pPr marL="12700">
              <a:lnSpc>
                <a:spcPct val="100000"/>
              </a:lnSpc>
              <a:spcBef>
                <a:spcPts val="25"/>
              </a:spcBef>
              <a:buFont typeface="Arial"/>
              <a:buChar char="■"/>
              <a:tabLst>
                <a:tab pos="113664" algn="l"/>
              </a:tabLst>
            </a:pPr>
            <a:r>
              <a:rPr lang="en-US" sz="1200" dirty="0">
                <a:solidFill>
                  <a:srgbClr val="404040"/>
                </a:solidFill>
                <a:latin typeface="Corbel"/>
                <a:cs typeface="Corbel"/>
              </a:rPr>
              <a:t>Decide </a:t>
            </a:r>
            <a:r>
              <a:rPr lang="en-US" sz="1200" spc="-5" dirty="0">
                <a:solidFill>
                  <a:srgbClr val="404040"/>
                </a:solidFill>
                <a:latin typeface="Corbel"/>
                <a:cs typeface="Corbel"/>
              </a:rPr>
              <a:t>what needs </a:t>
            </a:r>
            <a:r>
              <a:rPr lang="en-US" sz="1200" dirty="0">
                <a:solidFill>
                  <a:srgbClr val="404040"/>
                </a:solidFill>
                <a:latin typeface="Corbel"/>
                <a:cs typeface="Corbel"/>
              </a:rPr>
              <a:t>to </a:t>
            </a:r>
            <a:r>
              <a:rPr lang="en-US" sz="1200" spc="0" dirty="0">
                <a:solidFill>
                  <a:srgbClr val="404040"/>
                </a:solidFill>
                <a:latin typeface="Corbel"/>
                <a:cs typeface="Corbel"/>
              </a:rPr>
              <a:t>be </a:t>
            </a:r>
            <a:r>
              <a:rPr lang="en-US" sz="1200" dirty="0">
                <a:solidFill>
                  <a:srgbClr val="404040"/>
                </a:solidFill>
                <a:latin typeface="Corbel"/>
                <a:cs typeface="Corbel"/>
              </a:rPr>
              <a:t>done to reach </a:t>
            </a:r>
            <a:r>
              <a:rPr lang="en-US" sz="1200" spc="-5" dirty="0">
                <a:solidFill>
                  <a:srgbClr val="404040"/>
                </a:solidFill>
                <a:latin typeface="Corbel"/>
                <a:cs typeface="Corbel"/>
              </a:rPr>
              <a:t>your</a:t>
            </a:r>
            <a:r>
              <a:rPr lang="en-US" sz="1200" spc="-50" dirty="0">
                <a:solidFill>
                  <a:srgbClr val="404040"/>
                </a:solidFill>
                <a:latin typeface="Corbel"/>
                <a:cs typeface="Corbel"/>
              </a:rPr>
              <a:t> </a:t>
            </a:r>
            <a:r>
              <a:rPr lang="en-US" sz="1200" spc="-5" dirty="0">
                <a:solidFill>
                  <a:srgbClr val="404040"/>
                </a:solidFill>
                <a:latin typeface="Corbel"/>
                <a:cs typeface="Corbel"/>
              </a:rPr>
              <a:t>goal.</a:t>
            </a:r>
            <a:endParaRPr lang="en-US" sz="1200" dirty="0">
              <a:latin typeface="Corbel"/>
              <a:cs typeface="Corbel"/>
            </a:endParaRPr>
          </a:p>
          <a:p>
            <a:pPr marL="12700">
              <a:lnSpc>
                <a:spcPct val="100000"/>
              </a:lnSpc>
              <a:buFont typeface="Arial"/>
              <a:buChar char="■"/>
              <a:tabLst>
                <a:tab pos="113664" algn="l"/>
              </a:tabLst>
            </a:pPr>
            <a:r>
              <a:rPr lang="en-US" sz="1200" dirty="0">
                <a:solidFill>
                  <a:srgbClr val="404040"/>
                </a:solidFill>
                <a:latin typeface="Corbel"/>
                <a:cs typeface="Corbel"/>
              </a:rPr>
              <a:t>Figure out the </a:t>
            </a:r>
            <a:r>
              <a:rPr lang="en-US" sz="1200" spc="-5" dirty="0">
                <a:solidFill>
                  <a:srgbClr val="404040"/>
                </a:solidFill>
                <a:latin typeface="Corbel"/>
                <a:cs typeface="Corbel"/>
              </a:rPr>
              <a:t>who, what, </a:t>
            </a:r>
            <a:r>
              <a:rPr lang="en-US" sz="1200" dirty="0">
                <a:solidFill>
                  <a:srgbClr val="404040"/>
                </a:solidFill>
                <a:latin typeface="Corbel"/>
                <a:cs typeface="Corbel"/>
              </a:rPr>
              <a:t>where, when, and</a:t>
            </a:r>
            <a:r>
              <a:rPr lang="en-US" sz="1200" spc="-65" dirty="0">
                <a:solidFill>
                  <a:srgbClr val="404040"/>
                </a:solidFill>
                <a:latin typeface="Corbel"/>
                <a:cs typeface="Corbel"/>
              </a:rPr>
              <a:t> </a:t>
            </a:r>
            <a:r>
              <a:rPr lang="en-US" sz="1200" spc="-5" dirty="0">
                <a:solidFill>
                  <a:srgbClr val="404040"/>
                </a:solidFill>
                <a:latin typeface="Corbel"/>
                <a:cs typeface="Corbel"/>
              </a:rPr>
              <a:t>how.</a:t>
            </a:r>
            <a:endParaRPr lang="en-US" sz="1200" dirty="0">
              <a:latin typeface="Corbel"/>
              <a:cs typeface="Corbel"/>
            </a:endParaRPr>
          </a:p>
          <a:p>
            <a:pPr marL="12700">
              <a:lnSpc>
                <a:spcPct val="100000"/>
              </a:lnSpc>
              <a:spcBef>
                <a:spcPts val="25"/>
              </a:spcBef>
              <a:buFont typeface="Arial"/>
              <a:buChar char="■"/>
              <a:tabLst>
                <a:tab pos="113664" algn="l"/>
              </a:tabLst>
            </a:pPr>
            <a:r>
              <a:rPr lang="en-US" sz="1200" dirty="0">
                <a:solidFill>
                  <a:srgbClr val="404040"/>
                </a:solidFill>
                <a:latin typeface="Corbel"/>
                <a:cs typeface="Corbel"/>
              </a:rPr>
              <a:t>List the </a:t>
            </a:r>
            <a:r>
              <a:rPr lang="en-US" sz="1200" spc="-5" dirty="0">
                <a:solidFill>
                  <a:srgbClr val="404040"/>
                </a:solidFill>
                <a:latin typeface="Corbel"/>
                <a:cs typeface="Corbel"/>
              </a:rPr>
              <a:t>abilities, skills, </a:t>
            </a:r>
            <a:r>
              <a:rPr lang="en-US" sz="1200" spc="-10" dirty="0">
                <a:solidFill>
                  <a:srgbClr val="404040"/>
                </a:solidFill>
                <a:latin typeface="Corbel"/>
                <a:cs typeface="Corbel"/>
              </a:rPr>
              <a:t>and </a:t>
            </a:r>
            <a:r>
              <a:rPr lang="en-US" sz="1200" spc="-5" dirty="0">
                <a:solidFill>
                  <a:srgbClr val="404040"/>
                </a:solidFill>
                <a:latin typeface="Corbel"/>
                <a:cs typeface="Corbel"/>
              </a:rPr>
              <a:t>knowledge required on your</a:t>
            </a:r>
            <a:r>
              <a:rPr lang="en-US" sz="1200" spc="-30" dirty="0">
                <a:solidFill>
                  <a:srgbClr val="404040"/>
                </a:solidFill>
                <a:latin typeface="Corbel"/>
                <a:cs typeface="Corbel"/>
              </a:rPr>
              <a:t> </a:t>
            </a:r>
            <a:r>
              <a:rPr lang="en-US" sz="1200" dirty="0">
                <a:solidFill>
                  <a:srgbClr val="404040"/>
                </a:solidFill>
                <a:latin typeface="Corbel"/>
                <a:cs typeface="Corbel"/>
              </a:rPr>
              <a:t>part.</a:t>
            </a:r>
            <a:endParaRPr lang="en-US" sz="1200" dirty="0">
              <a:latin typeface="Corbel"/>
              <a:cs typeface="Corbel"/>
            </a:endParaRPr>
          </a:p>
          <a:p>
            <a:pPr marL="12700">
              <a:lnSpc>
                <a:spcPct val="100000"/>
              </a:lnSpc>
              <a:spcBef>
                <a:spcPts val="25"/>
              </a:spcBef>
              <a:buFont typeface="Arial"/>
              <a:buChar char="■"/>
              <a:tabLst>
                <a:tab pos="113664" algn="l"/>
              </a:tabLst>
            </a:pPr>
            <a:r>
              <a:rPr lang="en-US" sz="1200" dirty="0">
                <a:solidFill>
                  <a:srgbClr val="404040"/>
                </a:solidFill>
                <a:latin typeface="Corbel"/>
                <a:cs typeface="Corbel"/>
              </a:rPr>
              <a:t>List </a:t>
            </a:r>
            <a:r>
              <a:rPr lang="en-US" sz="1200" spc="-5" dirty="0">
                <a:solidFill>
                  <a:srgbClr val="404040"/>
                </a:solidFill>
                <a:latin typeface="Corbel"/>
                <a:cs typeface="Corbel"/>
              </a:rPr>
              <a:t>other available resources, </a:t>
            </a:r>
            <a:r>
              <a:rPr lang="en-US" sz="1200" dirty="0">
                <a:solidFill>
                  <a:srgbClr val="404040"/>
                </a:solidFill>
                <a:latin typeface="Corbel"/>
                <a:cs typeface="Corbel"/>
              </a:rPr>
              <a:t>such as </a:t>
            </a:r>
            <a:r>
              <a:rPr lang="en-US" sz="1200" spc="-5" dirty="0">
                <a:solidFill>
                  <a:srgbClr val="404040"/>
                </a:solidFill>
                <a:latin typeface="Corbel"/>
                <a:cs typeface="Corbel"/>
              </a:rPr>
              <a:t>people, places, publications, </a:t>
            </a:r>
            <a:r>
              <a:rPr lang="en-US" sz="1200" spc="-10" dirty="0">
                <a:solidFill>
                  <a:srgbClr val="404040"/>
                </a:solidFill>
                <a:latin typeface="Corbel"/>
                <a:cs typeface="Corbel"/>
              </a:rPr>
              <a:t>and</a:t>
            </a:r>
            <a:r>
              <a:rPr lang="en-US" sz="1200" spc="-45" dirty="0">
                <a:solidFill>
                  <a:srgbClr val="404040"/>
                </a:solidFill>
                <a:latin typeface="Corbel"/>
                <a:cs typeface="Corbel"/>
              </a:rPr>
              <a:t> </a:t>
            </a:r>
            <a:r>
              <a:rPr lang="en-US" sz="1200" spc="-5" dirty="0">
                <a:solidFill>
                  <a:srgbClr val="404040"/>
                </a:solidFill>
                <a:latin typeface="Corbel"/>
                <a:cs typeface="Corbel"/>
              </a:rPr>
              <a:t>funds.</a:t>
            </a:r>
            <a:endParaRPr lang="en-US" sz="1200" dirty="0">
              <a:latin typeface="Corbel"/>
              <a:cs typeface="Corbel"/>
            </a:endParaRPr>
          </a:p>
          <a:p>
            <a:pPr marL="12700">
              <a:lnSpc>
                <a:spcPct val="100000"/>
              </a:lnSpc>
              <a:spcBef>
                <a:spcPts val="25"/>
              </a:spcBef>
              <a:buFont typeface="Arial"/>
              <a:buChar char="■"/>
              <a:tabLst>
                <a:tab pos="113664" algn="l"/>
              </a:tabLst>
            </a:pPr>
            <a:r>
              <a:rPr lang="en-US" sz="1200" dirty="0">
                <a:solidFill>
                  <a:srgbClr val="404040"/>
                </a:solidFill>
                <a:latin typeface="Corbel"/>
                <a:cs typeface="Corbel"/>
              </a:rPr>
              <a:t>Make a </a:t>
            </a:r>
            <a:r>
              <a:rPr lang="en-US" sz="1200" spc="-5" dirty="0">
                <a:solidFill>
                  <a:srgbClr val="404040"/>
                </a:solidFill>
                <a:latin typeface="Corbel"/>
                <a:cs typeface="Corbel"/>
              </a:rPr>
              <a:t>workable timetable </a:t>
            </a:r>
            <a:r>
              <a:rPr lang="en-US" sz="1200" dirty="0">
                <a:solidFill>
                  <a:srgbClr val="404040"/>
                </a:solidFill>
                <a:latin typeface="Corbel"/>
                <a:cs typeface="Corbel"/>
              </a:rPr>
              <a:t>to keep </a:t>
            </a:r>
            <a:r>
              <a:rPr lang="en-US" sz="1200" spc="-5" dirty="0">
                <a:solidFill>
                  <a:srgbClr val="404040"/>
                </a:solidFill>
                <a:latin typeface="Corbel"/>
                <a:cs typeface="Corbel"/>
              </a:rPr>
              <a:t>track of your</a:t>
            </a:r>
            <a:r>
              <a:rPr lang="en-US" sz="1200" spc="-95" dirty="0">
                <a:solidFill>
                  <a:srgbClr val="404040"/>
                </a:solidFill>
                <a:latin typeface="Corbel"/>
                <a:cs typeface="Corbel"/>
              </a:rPr>
              <a:t> </a:t>
            </a:r>
            <a:r>
              <a:rPr lang="en-US" sz="1200" dirty="0">
                <a:solidFill>
                  <a:srgbClr val="404040"/>
                </a:solidFill>
                <a:latin typeface="Corbel"/>
                <a:cs typeface="Corbel"/>
              </a:rPr>
              <a:t>progress.</a:t>
            </a:r>
            <a:endParaRPr lang="en-US" sz="1200" dirty="0">
              <a:latin typeface="Corbel"/>
              <a:cs typeface="Corbel"/>
            </a:endParaRPr>
          </a:p>
          <a:p>
            <a:pPr marL="12700">
              <a:lnSpc>
                <a:spcPct val="100000"/>
              </a:lnSpc>
              <a:spcBef>
                <a:spcPts val="20"/>
              </a:spcBef>
              <a:buFont typeface="Arial"/>
              <a:buChar char="■"/>
              <a:tabLst>
                <a:tab pos="113664" algn="l"/>
              </a:tabLst>
            </a:pPr>
            <a:r>
              <a:rPr lang="en-US" sz="1200" dirty="0">
                <a:solidFill>
                  <a:srgbClr val="404040"/>
                </a:solidFill>
                <a:latin typeface="Corbel"/>
                <a:cs typeface="Corbel"/>
              </a:rPr>
              <a:t>List </a:t>
            </a:r>
            <a:r>
              <a:rPr lang="en-US" sz="1200" spc="-5" dirty="0">
                <a:solidFill>
                  <a:srgbClr val="404040"/>
                </a:solidFill>
                <a:latin typeface="Corbel"/>
                <a:cs typeface="Corbel"/>
              </a:rPr>
              <a:t>possible barriers you </a:t>
            </a:r>
            <a:r>
              <a:rPr lang="en-US" sz="1200" spc="-10" dirty="0">
                <a:solidFill>
                  <a:srgbClr val="404040"/>
                </a:solidFill>
                <a:latin typeface="Corbel"/>
                <a:cs typeface="Corbel"/>
              </a:rPr>
              <a:t>might </a:t>
            </a:r>
            <a:r>
              <a:rPr lang="en-US" sz="1200" spc="-5" dirty="0">
                <a:solidFill>
                  <a:srgbClr val="404040"/>
                </a:solidFill>
                <a:latin typeface="Corbel"/>
                <a:cs typeface="Corbel"/>
              </a:rPr>
              <a:t>face, </a:t>
            </a:r>
            <a:r>
              <a:rPr lang="en-US" sz="1200" spc="-10" dirty="0">
                <a:solidFill>
                  <a:srgbClr val="404040"/>
                </a:solidFill>
                <a:latin typeface="Corbel"/>
                <a:cs typeface="Corbel"/>
              </a:rPr>
              <a:t>and </a:t>
            </a:r>
            <a:r>
              <a:rPr lang="en-US" sz="1200" spc="-5" dirty="0">
                <a:solidFill>
                  <a:srgbClr val="404040"/>
                </a:solidFill>
                <a:latin typeface="Corbel"/>
                <a:cs typeface="Corbel"/>
              </a:rPr>
              <a:t>develop </a:t>
            </a:r>
            <a:r>
              <a:rPr lang="en-US" sz="1200" dirty="0">
                <a:solidFill>
                  <a:srgbClr val="404040"/>
                </a:solidFill>
                <a:latin typeface="Corbel"/>
                <a:cs typeface="Corbel"/>
              </a:rPr>
              <a:t>plans if</a:t>
            </a:r>
            <a:r>
              <a:rPr lang="en-US" sz="1200" spc="-30" dirty="0">
                <a:solidFill>
                  <a:srgbClr val="404040"/>
                </a:solidFill>
                <a:latin typeface="Corbel"/>
                <a:cs typeface="Corbel"/>
              </a:rPr>
              <a:t> </a:t>
            </a:r>
            <a:r>
              <a:rPr lang="en-US" sz="1200" dirty="0">
                <a:solidFill>
                  <a:srgbClr val="404040"/>
                </a:solidFill>
                <a:latin typeface="Corbel"/>
                <a:cs typeface="Corbel"/>
              </a:rPr>
              <a:t>necessary.</a:t>
            </a:r>
            <a:endParaRPr lang="en-US" sz="1200" dirty="0">
              <a:latin typeface="Corbel"/>
              <a:cs typeface="Corbel"/>
            </a:endParaRPr>
          </a:p>
          <a:p>
            <a:pPr marL="12700">
              <a:lnSpc>
                <a:spcPct val="100000"/>
              </a:lnSpc>
              <a:spcBef>
                <a:spcPts val="25"/>
              </a:spcBef>
              <a:buFont typeface="Arial"/>
              <a:buChar char="■"/>
              <a:tabLst>
                <a:tab pos="113664" algn="l"/>
              </a:tabLst>
            </a:pPr>
            <a:r>
              <a:rPr lang="en-US" sz="1200" dirty="0">
                <a:solidFill>
                  <a:srgbClr val="404040"/>
                </a:solidFill>
                <a:latin typeface="Corbel"/>
                <a:cs typeface="Corbel"/>
              </a:rPr>
              <a:t>Decide </a:t>
            </a:r>
            <a:r>
              <a:rPr lang="en-US" sz="1200" spc="-5" dirty="0">
                <a:solidFill>
                  <a:srgbClr val="404040"/>
                </a:solidFill>
                <a:latin typeface="Corbel"/>
                <a:cs typeface="Corbel"/>
              </a:rPr>
              <a:t>ways </a:t>
            </a:r>
            <a:r>
              <a:rPr lang="en-US" sz="1200" dirty="0">
                <a:solidFill>
                  <a:srgbClr val="404040"/>
                </a:solidFill>
                <a:latin typeface="Corbel"/>
                <a:cs typeface="Corbel"/>
              </a:rPr>
              <a:t>to </a:t>
            </a:r>
            <a:r>
              <a:rPr lang="en-US" sz="1200" spc="-5" dirty="0">
                <a:solidFill>
                  <a:srgbClr val="404040"/>
                </a:solidFill>
                <a:latin typeface="Corbel"/>
                <a:cs typeface="Corbel"/>
              </a:rPr>
              <a:t>recognize your accomplishments along </a:t>
            </a:r>
            <a:r>
              <a:rPr lang="en-US" sz="1200" dirty="0">
                <a:solidFill>
                  <a:srgbClr val="404040"/>
                </a:solidFill>
                <a:latin typeface="Corbel"/>
                <a:cs typeface="Corbel"/>
              </a:rPr>
              <a:t>the</a:t>
            </a:r>
            <a:r>
              <a:rPr lang="en-US" sz="1200" spc="-70" dirty="0">
                <a:solidFill>
                  <a:srgbClr val="404040"/>
                </a:solidFill>
                <a:latin typeface="Corbel"/>
                <a:cs typeface="Corbel"/>
              </a:rPr>
              <a:t> </a:t>
            </a:r>
            <a:r>
              <a:rPr lang="en-US" sz="1200" dirty="0">
                <a:solidFill>
                  <a:srgbClr val="404040"/>
                </a:solidFill>
                <a:latin typeface="Corbel"/>
                <a:cs typeface="Corbel"/>
              </a:rPr>
              <a:t>way.</a:t>
            </a:r>
            <a:endParaRPr lang="en-US" sz="1200" dirty="0">
              <a:latin typeface="Corbel"/>
              <a:cs typeface="Corbel"/>
            </a:endParaRPr>
          </a:p>
          <a:p>
            <a:pPr marL="12700">
              <a:lnSpc>
                <a:spcPct val="100000"/>
              </a:lnSpc>
              <a:spcBef>
                <a:spcPts val="985"/>
              </a:spcBef>
            </a:pPr>
            <a:r>
              <a:rPr lang="en-US" sz="1200" b="1" spc="-5" dirty="0">
                <a:solidFill>
                  <a:srgbClr val="404040"/>
                </a:solidFill>
                <a:latin typeface="Corbel"/>
                <a:cs typeface="Corbel"/>
              </a:rPr>
              <a:t>ACT</a:t>
            </a:r>
            <a:endParaRPr lang="en-US" sz="1200" dirty="0">
              <a:latin typeface="Corbel"/>
              <a:cs typeface="Corbel"/>
            </a:endParaRPr>
          </a:p>
          <a:p>
            <a:pPr marL="12700">
              <a:lnSpc>
                <a:spcPct val="100000"/>
              </a:lnSpc>
              <a:spcBef>
                <a:spcPts val="25"/>
              </a:spcBef>
              <a:buFont typeface="Arial"/>
              <a:buChar char="■"/>
              <a:tabLst>
                <a:tab pos="113664" algn="l"/>
              </a:tabLst>
            </a:pPr>
            <a:r>
              <a:rPr lang="en-US" sz="1200" dirty="0">
                <a:solidFill>
                  <a:srgbClr val="404040"/>
                </a:solidFill>
                <a:latin typeface="Corbel"/>
                <a:cs typeface="Corbel"/>
              </a:rPr>
              <a:t>Carry out </a:t>
            </a:r>
            <a:r>
              <a:rPr lang="en-US" sz="1200" spc="-5" dirty="0">
                <a:solidFill>
                  <a:srgbClr val="404040"/>
                </a:solidFill>
                <a:latin typeface="Corbel"/>
                <a:cs typeface="Corbel"/>
              </a:rPr>
              <a:t>your group or individual</a:t>
            </a:r>
            <a:r>
              <a:rPr lang="en-US" sz="1200" spc="-45" dirty="0">
                <a:solidFill>
                  <a:srgbClr val="404040"/>
                </a:solidFill>
                <a:latin typeface="Corbel"/>
                <a:cs typeface="Corbel"/>
              </a:rPr>
              <a:t> </a:t>
            </a:r>
            <a:r>
              <a:rPr lang="en-US" sz="1200" spc="-5" dirty="0">
                <a:solidFill>
                  <a:srgbClr val="404040"/>
                </a:solidFill>
                <a:latin typeface="Corbel"/>
                <a:cs typeface="Corbel"/>
              </a:rPr>
              <a:t>plan.</a:t>
            </a:r>
            <a:endParaRPr lang="en-US" sz="1200" dirty="0">
              <a:latin typeface="Corbel"/>
              <a:cs typeface="Corbel"/>
            </a:endParaRPr>
          </a:p>
          <a:p>
            <a:pPr marL="12700">
              <a:lnSpc>
                <a:spcPct val="100000"/>
              </a:lnSpc>
              <a:spcBef>
                <a:spcPts val="25"/>
              </a:spcBef>
              <a:buFont typeface="Arial"/>
              <a:buChar char="■"/>
              <a:tabLst>
                <a:tab pos="113664" algn="l"/>
              </a:tabLst>
            </a:pPr>
            <a:r>
              <a:rPr lang="en-US" sz="1200" dirty="0">
                <a:solidFill>
                  <a:srgbClr val="404040"/>
                </a:solidFill>
                <a:latin typeface="Corbel"/>
                <a:cs typeface="Corbel"/>
              </a:rPr>
              <a:t>Use family </a:t>
            </a:r>
            <a:r>
              <a:rPr lang="en-US" sz="1200" spc="-10" dirty="0">
                <a:solidFill>
                  <a:srgbClr val="404040"/>
                </a:solidFill>
                <a:latin typeface="Corbel"/>
                <a:cs typeface="Corbel"/>
              </a:rPr>
              <a:t>and </a:t>
            </a:r>
            <a:r>
              <a:rPr lang="en-US" sz="1200" spc="-5" dirty="0">
                <a:solidFill>
                  <a:srgbClr val="404040"/>
                </a:solidFill>
                <a:latin typeface="Corbel"/>
                <a:cs typeface="Corbel"/>
              </a:rPr>
              <a:t>community members, advisers, committees, </a:t>
            </a:r>
            <a:r>
              <a:rPr lang="en-US" sz="1200" dirty="0">
                <a:solidFill>
                  <a:srgbClr val="404040"/>
                </a:solidFill>
                <a:latin typeface="Corbel"/>
                <a:cs typeface="Corbel"/>
              </a:rPr>
              <a:t>task </a:t>
            </a:r>
            <a:r>
              <a:rPr lang="en-US" sz="1200" spc="-5" dirty="0">
                <a:solidFill>
                  <a:srgbClr val="404040"/>
                </a:solidFill>
                <a:latin typeface="Corbel"/>
                <a:cs typeface="Corbel"/>
              </a:rPr>
              <a:t>forces, </a:t>
            </a:r>
            <a:r>
              <a:rPr lang="en-US" sz="1200" spc="-10" dirty="0">
                <a:solidFill>
                  <a:srgbClr val="404040"/>
                </a:solidFill>
                <a:latin typeface="Corbel"/>
                <a:cs typeface="Corbel"/>
              </a:rPr>
              <a:t>and </a:t>
            </a:r>
            <a:r>
              <a:rPr lang="en-US" sz="1200" spc="-5" dirty="0">
                <a:solidFill>
                  <a:srgbClr val="404040"/>
                </a:solidFill>
                <a:latin typeface="Corbel"/>
                <a:cs typeface="Corbel"/>
              </a:rPr>
              <a:t>advisory groups </a:t>
            </a:r>
            <a:r>
              <a:rPr lang="en-US" sz="1200" dirty="0">
                <a:solidFill>
                  <a:srgbClr val="404040"/>
                </a:solidFill>
                <a:latin typeface="Corbel"/>
                <a:cs typeface="Corbel"/>
              </a:rPr>
              <a:t>when</a:t>
            </a:r>
            <a:r>
              <a:rPr lang="en-US" sz="1200" spc="40" dirty="0">
                <a:solidFill>
                  <a:srgbClr val="404040"/>
                </a:solidFill>
                <a:latin typeface="Corbel"/>
                <a:cs typeface="Corbel"/>
              </a:rPr>
              <a:t> </a:t>
            </a:r>
            <a:r>
              <a:rPr lang="en-US" sz="1200" dirty="0">
                <a:solidFill>
                  <a:srgbClr val="404040"/>
                </a:solidFill>
                <a:latin typeface="Corbel"/>
                <a:cs typeface="Corbel"/>
              </a:rPr>
              <a:t>needed.</a:t>
            </a:r>
            <a:endParaRPr lang="en-US" sz="1200" dirty="0">
              <a:latin typeface="Corbel"/>
              <a:cs typeface="Corbel"/>
            </a:endParaRPr>
          </a:p>
          <a:p>
            <a:pPr>
              <a:lnSpc>
                <a:spcPct val="100000"/>
              </a:lnSpc>
              <a:spcBef>
                <a:spcPts val="30"/>
              </a:spcBef>
              <a:buClr>
                <a:srgbClr val="404040"/>
              </a:buClr>
              <a:buFont typeface="Arial"/>
              <a:buChar char="■"/>
            </a:pPr>
            <a:endParaRPr lang="en-US" sz="1100" dirty="0">
              <a:latin typeface="Times New Roman"/>
              <a:cs typeface="Times New Roman"/>
            </a:endParaRPr>
          </a:p>
          <a:p>
            <a:pPr marL="12700">
              <a:lnSpc>
                <a:spcPct val="100000"/>
              </a:lnSpc>
            </a:pPr>
            <a:r>
              <a:rPr lang="en-US" sz="1200" b="1" dirty="0">
                <a:solidFill>
                  <a:srgbClr val="404040"/>
                </a:solidFill>
                <a:latin typeface="Corbel"/>
                <a:cs typeface="Corbel"/>
              </a:rPr>
              <a:t>FOLLOW</a:t>
            </a:r>
            <a:r>
              <a:rPr lang="en-US" sz="1200" b="1" spc="-30" dirty="0">
                <a:solidFill>
                  <a:srgbClr val="404040"/>
                </a:solidFill>
                <a:latin typeface="Corbel"/>
                <a:cs typeface="Corbel"/>
              </a:rPr>
              <a:t> </a:t>
            </a:r>
            <a:r>
              <a:rPr lang="en-US" sz="1200" b="1" spc="-5" dirty="0">
                <a:solidFill>
                  <a:srgbClr val="404040"/>
                </a:solidFill>
                <a:latin typeface="Corbel"/>
                <a:cs typeface="Corbel"/>
              </a:rPr>
              <a:t>UP</a:t>
            </a:r>
            <a:endParaRPr lang="en-US" sz="1200" dirty="0">
              <a:latin typeface="Corbel"/>
              <a:cs typeface="Corbel"/>
            </a:endParaRPr>
          </a:p>
          <a:p>
            <a:pPr marL="12700">
              <a:lnSpc>
                <a:spcPct val="100000"/>
              </a:lnSpc>
              <a:buFont typeface="Arial"/>
              <a:buChar char="■"/>
              <a:tabLst>
                <a:tab pos="113664" algn="l"/>
              </a:tabLst>
            </a:pPr>
            <a:r>
              <a:rPr lang="en-US" sz="1200" dirty="0">
                <a:solidFill>
                  <a:srgbClr val="404040"/>
                </a:solidFill>
                <a:latin typeface="Corbel"/>
                <a:cs typeface="Corbel"/>
              </a:rPr>
              <a:t>Determine if </a:t>
            </a:r>
            <a:r>
              <a:rPr lang="en-US" sz="1200" spc="-5" dirty="0">
                <a:solidFill>
                  <a:srgbClr val="404040"/>
                </a:solidFill>
                <a:latin typeface="Corbel"/>
                <a:cs typeface="Corbel"/>
              </a:rPr>
              <a:t>your goal was</a:t>
            </a:r>
            <a:r>
              <a:rPr lang="en-US" sz="1200" spc="-50" dirty="0">
                <a:solidFill>
                  <a:srgbClr val="404040"/>
                </a:solidFill>
                <a:latin typeface="Corbel"/>
                <a:cs typeface="Corbel"/>
              </a:rPr>
              <a:t> </a:t>
            </a:r>
            <a:r>
              <a:rPr lang="en-US" sz="1200" spc="0" dirty="0">
                <a:solidFill>
                  <a:srgbClr val="404040"/>
                </a:solidFill>
                <a:latin typeface="Corbel"/>
                <a:cs typeface="Corbel"/>
              </a:rPr>
              <a:t>met.</a:t>
            </a:r>
            <a:endParaRPr lang="en-US" sz="1200" dirty="0">
              <a:latin typeface="Corbel"/>
              <a:cs typeface="Corbel"/>
            </a:endParaRPr>
          </a:p>
          <a:p>
            <a:pPr marL="12700">
              <a:lnSpc>
                <a:spcPct val="100000"/>
              </a:lnSpc>
              <a:spcBef>
                <a:spcPts val="25"/>
              </a:spcBef>
              <a:buFont typeface="Arial"/>
              <a:buChar char="■"/>
              <a:tabLst>
                <a:tab pos="113664" algn="l"/>
              </a:tabLst>
            </a:pPr>
            <a:r>
              <a:rPr lang="en-US" sz="1200" dirty="0">
                <a:solidFill>
                  <a:srgbClr val="404040"/>
                </a:solidFill>
                <a:latin typeface="Corbel"/>
                <a:cs typeface="Corbel"/>
              </a:rPr>
              <a:t>List </a:t>
            </a:r>
            <a:r>
              <a:rPr lang="en-US" sz="1200" spc="-5" dirty="0">
                <a:solidFill>
                  <a:srgbClr val="404040"/>
                </a:solidFill>
                <a:latin typeface="Corbel"/>
                <a:cs typeface="Corbel"/>
              </a:rPr>
              <a:t>ways you would improve your project or </a:t>
            </a:r>
            <a:r>
              <a:rPr lang="en-US" sz="1200" dirty="0">
                <a:solidFill>
                  <a:srgbClr val="404040"/>
                </a:solidFill>
                <a:latin typeface="Corbel"/>
                <a:cs typeface="Corbel"/>
              </a:rPr>
              <a:t>plan </a:t>
            </a:r>
            <a:r>
              <a:rPr lang="en-US" sz="1200" spc="-5" dirty="0">
                <a:solidFill>
                  <a:srgbClr val="404040"/>
                </a:solidFill>
                <a:latin typeface="Corbel"/>
                <a:cs typeface="Corbel"/>
              </a:rPr>
              <a:t>for future</a:t>
            </a:r>
            <a:r>
              <a:rPr lang="en-US" sz="1200" spc="-30" dirty="0">
                <a:solidFill>
                  <a:srgbClr val="404040"/>
                </a:solidFill>
                <a:latin typeface="Corbel"/>
                <a:cs typeface="Corbel"/>
              </a:rPr>
              <a:t> </a:t>
            </a:r>
            <a:r>
              <a:rPr lang="en-US" sz="1200" dirty="0">
                <a:solidFill>
                  <a:srgbClr val="404040"/>
                </a:solidFill>
                <a:latin typeface="Corbel"/>
                <a:cs typeface="Corbel"/>
              </a:rPr>
              <a:t>reference.</a:t>
            </a:r>
            <a:endParaRPr lang="en-US" sz="1200" dirty="0">
              <a:latin typeface="Corbel"/>
              <a:cs typeface="Corbel"/>
            </a:endParaRPr>
          </a:p>
          <a:p>
            <a:pPr marL="12700">
              <a:lnSpc>
                <a:spcPct val="100000"/>
              </a:lnSpc>
              <a:spcBef>
                <a:spcPts val="25"/>
              </a:spcBef>
              <a:buFont typeface="Arial"/>
              <a:buChar char="■"/>
              <a:tabLst>
                <a:tab pos="113664" algn="l"/>
              </a:tabLst>
            </a:pPr>
            <a:r>
              <a:rPr lang="en-US" sz="1200" dirty="0">
                <a:solidFill>
                  <a:srgbClr val="404040"/>
                </a:solidFill>
                <a:latin typeface="Corbel"/>
                <a:cs typeface="Corbel"/>
              </a:rPr>
              <a:t>Share and </a:t>
            </a:r>
            <a:r>
              <a:rPr lang="en-US" sz="1200" spc="-5" dirty="0">
                <a:solidFill>
                  <a:srgbClr val="404040"/>
                </a:solidFill>
                <a:latin typeface="Corbel"/>
                <a:cs typeface="Corbel"/>
              </a:rPr>
              <a:t>publicize your efforts with </a:t>
            </a:r>
            <a:r>
              <a:rPr lang="en-US" sz="1200" dirty="0">
                <a:solidFill>
                  <a:srgbClr val="404040"/>
                </a:solidFill>
                <a:latin typeface="Corbel"/>
                <a:cs typeface="Corbel"/>
              </a:rPr>
              <a:t>others, </a:t>
            </a:r>
            <a:r>
              <a:rPr lang="en-US" sz="1200" spc="-5" dirty="0">
                <a:solidFill>
                  <a:srgbClr val="404040"/>
                </a:solidFill>
                <a:latin typeface="Corbel"/>
                <a:cs typeface="Corbel"/>
              </a:rPr>
              <a:t>including </a:t>
            </a:r>
            <a:r>
              <a:rPr lang="en-US" sz="1200" dirty="0">
                <a:solidFill>
                  <a:srgbClr val="404040"/>
                </a:solidFill>
                <a:latin typeface="Corbel"/>
                <a:cs typeface="Corbel"/>
              </a:rPr>
              <a:t>the media if</a:t>
            </a:r>
            <a:r>
              <a:rPr lang="en-US" sz="1200" spc="-100" dirty="0">
                <a:solidFill>
                  <a:srgbClr val="404040"/>
                </a:solidFill>
                <a:latin typeface="Corbel"/>
                <a:cs typeface="Corbel"/>
              </a:rPr>
              <a:t> </a:t>
            </a:r>
            <a:r>
              <a:rPr lang="en-US" sz="1200" spc="-5" dirty="0">
                <a:solidFill>
                  <a:srgbClr val="404040"/>
                </a:solidFill>
                <a:latin typeface="Corbel"/>
                <a:cs typeface="Corbel"/>
              </a:rPr>
              <a:t>appropriate.</a:t>
            </a:r>
            <a:endParaRPr lang="en-US" sz="1200" dirty="0">
              <a:latin typeface="Corbel"/>
              <a:cs typeface="Corbel"/>
            </a:endParaRPr>
          </a:p>
          <a:p>
            <a:pPr marL="12700">
              <a:lnSpc>
                <a:spcPct val="100000"/>
              </a:lnSpc>
              <a:spcBef>
                <a:spcPts val="25"/>
              </a:spcBef>
              <a:buFont typeface="Arial"/>
              <a:buChar char="■"/>
              <a:tabLst>
                <a:tab pos="113664" algn="l"/>
              </a:tabLst>
            </a:pPr>
            <a:r>
              <a:rPr lang="en-US" sz="1200" spc="-5" dirty="0">
                <a:solidFill>
                  <a:srgbClr val="404040"/>
                </a:solidFill>
                <a:latin typeface="Corbel"/>
                <a:cs typeface="Corbel"/>
              </a:rPr>
              <a:t>Recognize members </a:t>
            </a:r>
            <a:r>
              <a:rPr lang="en-US" sz="1200" spc="-10" dirty="0">
                <a:solidFill>
                  <a:srgbClr val="404040"/>
                </a:solidFill>
                <a:latin typeface="Corbel"/>
                <a:cs typeface="Corbel"/>
              </a:rPr>
              <a:t>and </a:t>
            </a:r>
            <a:r>
              <a:rPr lang="en-US" sz="1200" dirty="0">
                <a:solidFill>
                  <a:srgbClr val="404040"/>
                </a:solidFill>
                <a:latin typeface="Corbel"/>
                <a:cs typeface="Corbel"/>
              </a:rPr>
              <a:t>thank </a:t>
            </a:r>
            <a:r>
              <a:rPr lang="en-US" sz="1200" spc="-5" dirty="0">
                <a:solidFill>
                  <a:srgbClr val="404040"/>
                </a:solidFill>
                <a:latin typeface="Corbel"/>
                <a:cs typeface="Corbel"/>
              </a:rPr>
              <a:t>people involved with your</a:t>
            </a:r>
            <a:r>
              <a:rPr lang="en-US" sz="1200" spc="-40" dirty="0">
                <a:solidFill>
                  <a:srgbClr val="404040"/>
                </a:solidFill>
                <a:latin typeface="Corbel"/>
                <a:cs typeface="Corbel"/>
              </a:rPr>
              <a:t> </a:t>
            </a:r>
            <a:r>
              <a:rPr lang="en-US" sz="1200" spc="-5" dirty="0">
                <a:solidFill>
                  <a:srgbClr val="404040"/>
                </a:solidFill>
                <a:latin typeface="Corbel"/>
                <a:cs typeface="Corbel"/>
              </a:rPr>
              <a:t>project.</a:t>
            </a:r>
            <a:endParaRPr lang="en-US" sz="1200" dirty="0">
              <a:latin typeface="Corbel"/>
              <a:cs typeface="Corbel"/>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51687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US" sz="1200" spc="-5" dirty="0">
                <a:solidFill>
                  <a:srgbClr val="404040"/>
                </a:solidFill>
                <a:latin typeface="Corbel"/>
                <a:cs typeface="Corbel"/>
              </a:rPr>
              <a:t>How much money will </a:t>
            </a:r>
            <a:r>
              <a:rPr lang="en-US" sz="1200" dirty="0">
                <a:solidFill>
                  <a:srgbClr val="404040"/>
                </a:solidFill>
                <a:latin typeface="Corbel"/>
                <a:cs typeface="Corbel"/>
              </a:rPr>
              <a:t>be </a:t>
            </a:r>
            <a:r>
              <a:rPr lang="en-US" sz="1200" spc="-5" dirty="0">
                <a:solidFill>
                  <a:srgbClr val="404040"/>
                </a:solidFill>
                <a:latin typeface="Corbel"/>
                <a:cs typeface="Corbel"/>
              </a:rPr>
              <a:t>needed for all the items listed</a:t>
            </a:r>
            <a:r>
              <a:rPr lang="en-US" sz="1200" spc="40" dirty="0">
                <a:solidFill>
                  <a:srgbClr val="404040"/>
                </a:solidFill>
                <a:latin typeface="Corbel"/>
                <a:cs typeface="Corbel"/>
              </a:rPr>
              <a:t> </a:t>
            </a:r>
            <a:r>
              <a:rPr lang="en-US" sz="1200" spc="-5" dirty="0">
                <a:solidFill>
                  <a:srgbClr val="404040"/>
                </a:solidFill>
                <a:latin typeface="Corbel"/>
                <a:cs typeface="Corbel"/>
              </a:rPr>
              <a:t>above?</a:t>
            </a:r>
            <a:endParaRPr lang="en-US" sz="1200" dirty="0">
              <a:latin typeface="Corbel"/>
              <a:cs typeface="Corbel"/>
            </a:endParaRPr>
          </a:p>
          <a:p>
            <a:pPr>
              <a:lnSpc>
                <a:spcPct val="100000"/>
              </a:lnSpc>
              <a:spcBef>
                <a:spcPts val="25"/>
              </a:spcBef>
            </a:pPr>
            <a:endParaRPr lang="en-US" sz="1250" dirty="0">
              <a:latin typeface="Times New Roman"/>
              <a:cs typeface="Times New Roman"/>
            </a:endParaRPr>
          </a:p>
          <a:p>
            <a:pPr marL="12700" marR="5080">
              <a:lnSpc>
                <a:spcPct val="101699"/>
              </a:lnSpc>
            </a:pPr>
            <a:r>
              <a:rPr lang="en-US" sz="1200" dirty="0">
                <a:solidFill>
                  <a:srgbClr val="404040"/>
                </a:solidFill>
                <a:latin typeface="Corbel"/>
                <a:cs typeface="Corbel"/>
              </a:rPr>
              <a:t>A budget </a:t>
            </a:r>
            <a:r>
              <a:rPr lang="en-US" sz="1200" spc="-5" dirty="0">
                <a:solidFill>
                  <a:srgbClr val="404040"/>
                </a:solidFill>
                <a:latin typeface="Corbel"/>
                <a:cs typeface="Corbel"/>
              </a:rPr>
              <a:t>should include enough money to cover </a:t>
            </a:r>
            <a:r>
              <a:rPr lang="en-US" sz="1200" spc="-15" dirty="0">
                <a:solidFill>
                  <a:srgbClr val="404040"/>
                </a:solidFill>
                <a:latin typeface="Corbel"/>
                <a:cs typeface="Corbel"/>
              </a:rPr>
              <a:t>the </a:t>
            </a:r>
            <a:r>
              <a:rPr lang="en-US" sz="1200" spc="-5" dirty="0">
                <a:solidFill>
                  <a:srgbClr val="404040"/>
                </a:solidFill>
                <a:latin typeface="Corbel"/>
                <a:cs typeface="Corbel"/>
              </a:rPr>
              <a:t>items </a:t>
            </a:r>
            <a:r>
              <a:rPr lang="en-US" sz="1200" spc="-10" dirty="0">
                <a:solidFill>
                  <a:srgbClr val="404040"/>
                </a:solidFill>
                <a:latin typeface="Corbel"/>
                <a:cs typeface="Corbel"/>
              </a:rPr>
              <a:t>and any </a:t>
            </a:r>
            <a:r>
              <a:rPr lang="en-US" sz="1200" dirty="0">
                <a:solidFill>
                  <a:srgbClr val="404040"/>
                </a:solidFill>
                <a:latin typeface="Corbel"/>
                <a:cs typeface="Corbel"/>
              </a:rPr>
              <a:t>emergencies </a:t>
            </a:r>
            <a:r>
              <a:rPr lang="en-US" sz="1200" spc="-10" dirty="0">
                <a:solidFill>
                  <a:srgbClr val="404040"/>
                </a:solidFill>
                <a:latin typeface="Corbel"/>
                <a:cs typeface="Corbel"/>
              </a:rPr>
              <a:t>that may  </a:t>
            </a:r>
            <a:r>
              <a:rPr lang="en-US" sz="1200" spc="-20" dirty="0">
                <a:solidFill>
                  <a:srgbClr val="404040"/>
                </a:solidFill>
                <a:latin typeface="Corbel"/>
                <a:cs typeface="Corbel"/>
              </a:rPr>
              <a:t>occur.</a:t>
            </a:r>
            <a:endParaRPr lang="en-US" sz="1200" dirty="0">
              <a:latin typeface="Corbel"/>
              <a:cs typeface="Corbel"/>
            </a:endParaRPr>
          </a:p>
          <a:p>
            <a:pPr>
              <a:lnSpc>
                <a:spcPct val="100000"/>
              </a:lnSpc>
              <a:spcBef>
                <a:spcPts val="15"/>
              </a:spcBef>
            </a:pPr>
            <a:endParaRPr lang="en-US" sz="1200" dirty="0">
              <a:latin typeface="Times New Roman"/>
              <a:cs typeface="Times New Roman"/>
            </a:endParaRPr>
          </a:p>
          <a:p>
            <a:pPr marL="12700">
              <a:lnSpc>
                <a:spcPct val="100000"/>
              </a:lnSpc>
            </a:pPr>
            <a:r>
              <a:rPr lang="en-US" sz="1200" dirty="0">
                <a:solidFill>
                  <a:srgbClr val="404040"/>
                </a:solidFill>
                <a:latin typeface="Corbel"/>
                <a:cs typeface="Corbel"/>
              </a:rPr>
              <a:t>A budget </a:t>
            </a:r>
            <a:r>
              <a:rPr lang="en-US" sz="1200" spc="-10" dirty="0">
                <a:solidFill>
                  <a:srgbClr val="404040"/>
                </a:solidFill>
                <a:latin typeface="Corbel"/>
                <a:cs typeface="Corbel"/>
              </a:rPr>
              <a:t>plan may also </a:t>
            </a:r>
            <a:r>
              <a:rPr lang="en-US" sz="1200" spc="-5" dirty="0">
                <a:solidFill>
                  <a:srgbClr val="404040"/>
                </a:solidFill>
                <a:latin typeface="Corbel"/>
                <a:cs typeface="Corbel"/>
              </a:rPr>
              <a:t>include unexpected emergencies just </a:t>
            </a:r>
            <a:r>
              <a:rPr lang="en-US" sz="1200" dirty="0">
                <a:solidFill>
                  <a:srgbClr val="404040"/>
                </a:solidFill>
                <a:latin typeface="Corbel"/>
                <a:cs typeface="Corbel"/>
              </a:rPr>
              <a:t>in</a:t>
            </a:r>
            <a:r>
              <a:rPr lang="en-US" sz="1200" spc="25" dirty="0">
                <a:solidFill>
                  <a:srgbClr val="404040"/>
                </a:solidFill>
                <a:latin typeface="Corbel"/>
                <a:cs typeface="Corbel"/>
              </a:rPr>
              <a:t> </a:t>
            </a:r>
            <a:r>
              <a:rPr lang="en-US" sz="1200" spc="-10" dirty="0">
                <a:solidFill>
                  <a:srgbClr val="404040"/>
                </a:solidFill>
                <a:latin typeface="Corbel"/>
                <a:cs typeface="Corbel"/>
              </a:rPr>
              <a:t>case.</a:t>
            </a:r>
            <a:endParaRPr lang="en-US" sz="1200" dirty="0">
              <a:latin typeface="Corbel"/>
              <a:cs typeface="Corbel"/>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072914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US" sz="1200" dirty="0">
                <a:solidFill>
                  <a:srgbClr val="404040"/>
                </a:solidFill>
                <a:latin typeface="Corbel"/>
                <a:cs typeface="Corbel"/>
              </a:rPr>
              <a:t>There </a:t>
            </a:r>
            <a:r>
              <a:rPr lang="en-US" sz="1200" spc="-5" dirty="0">
                <a:solidFill>
                  <a:srgbClr val="404040"/>
                </a:solidFill>
                <a:latin typeface="Corbel"/>
                <a:cs typeface="Corbel"/>
              </a:rPr>
              <a:t>are so </a:t>
            </a:r>
            <a:r>
              <a:rPr lang="en-US" sz="1200" spc="-10" dirty="0">
                <a:solidFill>
                  <a:srgbClr val="404040"/>
                </a:solidFill>
                <a:latin typeface="Corbel"/>
                <a:cs typeface="Corbel"/>
              </a:rPr>
              <a:t>many </a:t>
            </a:r>
            <a:r>
              <a:rPr lang="en-US" sz="1200" spc="-5" dirty="0">
                <a:solidFill>
                  <a:srgbClr val="404040"/>
                </a:solidFill>
                <a:latin typeface="Corbel"/>
                <a:cs typeface="Corbel"/>
              </a:rPr>
              <a:t>places to </a:t>
            </a:r>
            <a:r>
              <a:rPr lang="en-US" sz="1200" dirty="0">
                <a:solidFill>
                  <a:srgbClr val="404040"/>
                </a:solidFill>
                <a:latin typeface="Corbel"/>
                <a:cs typeface="Corbel"/>
              </a:rPr>
              <a:t>go on </a:t>
            </a:r>
            <a:r>
              <a:rPr lang="en-US" sz="1200" spc="-10" dirty="0">
                <a:solidFill>
                  <a:srgbClr val="404040"/>
                </a:solidFill>
                <a:latin typeface="Corbel"/>
                <a:cs typeface="Corbel"/>
              </a:rPr>
              <a:t>vacation</a:t>
            </a:r>
            <a:r>
              <a:rPr lang="en-US" sz="1200" spc="5" dirty="0">
                <a:solidFill>
                  <a:srgbClr val="404040"/>
                </a:solidFill>
                <a:latin typeface="Corbel"/>
                <a:cs typeface="Corbel"/>
              </a:rPr>
              <a:t> </a:t>
            </a:r>
            <a:r>
              <a:rPr lang="en-US" sz="1200" spc="-5" dirty="0">
                <a:solidFill>
                  <a:srgbClr val="404040"/>
                </a:solidFill>
                <a:latin typeface="Corbel"/>
                <a:cs typeface="Corbel"/>
              </a:rPr>
              <a:t>to:</a:t>
            </a:r>
            <a:endParaRPr lang="en-US" sz="1200" dirty="0">
              <a:latin typeface="Corbel"/>
              <a:cs typeface="Corbel"/>
            </a:endParaRPr>
          </a:p>
          <a:p>
            <a:pPr marL="97790" indent="-85090">
              <a:lnSpc>
                <a:spcPct val="100000"/>
              </a:lnSpc>
              <a:spcBef>
                <a:spcPts val="20"/>
              </a:spcBef>
              <a:buFont typeface="Arial"/>
              <a:buChar char="•"/>
              <a:tabLst>
                <a:tab pos="98425" algn="l"/>
              </a:tabLst>
            </a:pPr>
            <a:r>
              <a:rPr lang="en-US" sz="1200" spc="-5" dirty="0">
                <a:solidFill>
                  <a:srgbClr val="404040"/>
                </a:solidFill>
                <a:latin typeface="Corbel"/>
                <a:cs typeface="Corbel"/>
              </a:rPr>
              <a:t>enjoy</a:t>
            </a:r>
            <a:endParaRPr lang="en-US" sz="1200" dirty="0">
              <a:latin typeface="Corbel"/>
              <a:cs typeface="Corbel"/>
            </a:endParaRPr>
          </a:p>
          <a:p>
            <a:pPr marL="97790" indent="-85090">
              <a:lnSpc>
                <a:spcPct val="100000"/>
              </a:lnSpc>
              <a:spcBef>
                <a:spcPts val="25"/>
              </a:spcBef>
              <a:buFont typeface="Arial"/>
              <a:buChar char="•"/>
              <a:tabLst>
                <a:tab pos="98425" algn="l"/>
              </a:tabLst>
            </a:pPr>
            <a:r>
              <a:rPr lang="en-US" sz="1200" spc="-5" dirty="0">
                <a:solidFill>
                  <a:srgbClr val="404040"/>
                </a:solidFill>
                <a:latin typeface="Corbel"/>
                <a:cs typeface="Corbel"/>
              </a:rPr>
              <a:t>explore</a:t>
            </a:r>
            <a:endParaRPr lang="en-US" sz="1200" dirty="0">
              <a:latin typeface="Corbel"/>
              <a:cs typeface="Corbel"/>
            </a:endParaRPr>
          </a:p>
          <a:p>
            <a:pPr marL="97790" indent="-85090">
              <a:lnSpc>
                <a:spcPct val="100000"/>
              </a:lnSpc>
              <a:spcBef>
                <a:spcPts val="25"/>
              </a:spcBef>
              <a:buFont typeface="Arial"/>
              <a:buChar char="•"/>
              <a:tabLst>
                <a:tab pos="98425" algn="l"/>
              </a:tabLst>
            </a:pPr>
            <a:r>
              <a:rPr lang="en-US" sz="1200" dirty="0">
                <a:solidFill>
                  <a:srgbClr val="404040"/>
                </a:solidFill>
                <a:latin typeface="Corbel"/>
                <a:cs typeface="Corbel"/>
              </a:rPr>
              <a:t>rest</a:t>
            </a:r>
            <a:endParaRPr lang="en-US" sz="1200" dirty="0">
              <a:latin typeface="Corbel"/>
              <a:cs typeface="Corbel"/>
            </a:endParaRPr>
          </a:p>
          <a:p>
            <a:pPr marL="97790" indent="-85090">
              <a:lnSpc>
                <a:spcPct val="100000"/>
              </a:lnSpc>
              <a:spcBef>
                <a:spcPts val="25"/>
              </a:spcBef>
              <a:buFont typeface="Arial"/>
              <a:buChar char="•"/>
              <a:tabLst>
                <a:tab pos="98425" algn="l"/>
              </a:tabLst>
            </a:pPr>
            <a:r>
              <a:rPr lang="en-US" sz="1200" spc="-5" dirty="0">
                <a:solidFill>
                  <a:srgbClr val="404040"/>
                </a:solidFill>
                <a:latin typeface="Corbel"/>
                <a:cs typeface="Corbel"/>
              </a:rPr>
              <a:t>relax</a:t>
            </a:r>
            <a:endParaRPr lang="en-US" sz="1200" dirty="0">
              <a:latin typeface="Corbel"/>
              <a:cs typeface="Corbel"/>
            </a:endParaRPr>
          </a:p>
          <a:p>
            <a:pPr>
              <a:lnSpc>
                <a:spcPct val="100000"/>
              </a:lnSpc>
              <a:spcBef>
                <a:spcPts val="50"/>
              </a:spcBef>
            </a:pPr>
            <a:endParaRPr lang="en-US" sz="1250" dirty="0">
              <a:latin typeface="Times New Roman"/>
              <a:cs typeface="Times New Roman"/>
            </a:endParaRPr>
          </a:p>
          <a:p>
            <a:pPr marL="12700">
              <a:lnSpc>
                <a:spcPct val="100000"/>
              </a:lnSpc>
            </a:pPr>
            <a:r>
              <a:rPr lang="en-US" sz="1200" spc="-10" dirty="0">
                <a:solidFill>
                  <a:srgbClr val="404040"/>
                </a:solidFill>
                <a:latin typeface="Corbel"/>
                <a:cs typeface="Corbel"/>
              </a:rPr>
              <a:t>Can </a:t>
            </a:r>
            <a:r>
              <a:rPr lang="en-US" sz="1200" dirty="0">
                <a:solidFill>
                  <a:srgbClr val="404040"/>
                </a:solidFill>
                <a:latin typeface="Corbel"/>
                <a:cs typeface="Corbel"/>
              </a:rPr>
              <a:t>you </a:t>
            </a:r>
            <a:r>
              <a:rPr lang="en-US" sz="1200" spc="-5" dirty="0">
                <a:solidFill>
                  <a:srgbClr val="404040"/>
                </a:solidFill>
                <a:latin typeface="Corbel"/>
                <a:cs typeface="Corbel"/>
              </a:rPr>
              <a:t>think </a:t>
            </a:r>
            <a:r>
              <a:rPr lang="en-US" sz="1200" dirty="0">
                <a:solidFill>
                  <a:srgbClr val="404040"/>
                </a:solidFill>
                <a:latin typeface="Corbel"/>
                <a:cs typeface="Corbel"/>
              </a:rPr>
              <a:t>of </a:t>
            </a:r>
            <a:r>
              <a:rPr lang="en-US" sz="1200" spc="-5" dirty="0">
                <a:solidFill>
                  <a:srgbClr val="404040"/>
                </a:solidFill>
                <a:latin typeface="Corbel"/>
                <a:cs typeface="Corbel"/>
              </a:rPr>
              <a:t>other destinations to vacation?</a:t>
            </a:r>
            <a:endParaRPr lang="en-US" sz="1200" dirty="0">
              <a:latin typeface="Corbel"/>
              <a:cs typeface="Corbel"/>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53207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US" sz="1200" spc="-5" dirty="0">
                <a:solidFill>
                  <a:srgbClr val="404040"/>
                </a:solidFill>
                <a:latin typeface="Corbel"/>
                <a:cs typeface="Corbel"/>
              </a:rPr>
              <a:t>Lodging </a:t>
            </a:r>
            <a:r>
              <a:rPr lang="en-US" sz="1200" spc="-10" dirty="0">
                <a:solidFill>
                  <a:srgbClr val="404040"/>
                </a:solidFill>
                <a:latin typeface="Corbel"/>
                <a:cs typeface="Corbel"/>
              </a:rPr>
              <a:t>means </a:t>
            </a:r>
            <a:r>
              <a:rPr lang="en-US" sz="1200" dirty="0">
                <a:solidFill>
                  <a:srgbClr val="404040"/>
                </a:solidFill>
                <a:latin typeface="Corbel"/>
                <a:cs typeface="Corbel"/>
              </a:rPr>
              <a:t>a </a:t>
            </a:r>
            <a:r>
              <a:rPr lang="en-US" sz="1200" spc="-5" dirty="0">
                <a:solidFill>
                  <a:srgbClr val="404040"/>
                </a:solidFill>
                <a:latin typeface="Corbel"/>
                <a:cs typeface="Corbel"/>
              </a:rPr>
              <a:t>place to sleep </a:t>
            </a:r>
            <a:r>
              <a:rPr lang="en-US" sz="1200" dirty="0">
                <a:solidFill>
                  <a:srgbClr val="404040"/>
                </a:solidFill>
                <a:latin typeface="Corbel"/>
                <a:cs typeface="Corbel"/>
              </a:rPr>
              <a:t>for </a:t>
            </a:r>
            <a:r>
              <a:rPr lang="en-US" sz="1200" spc="-5" dirty="0">
                <a:solidFill>
                  <a:srgbClr val="404040"/>
                </a:solidFill>
                <a:latin typeface="Corbel"/>
                <a:cs typeface="Corbel"/>
              </a:rPr>
              <a:t>one </a:t>
            </a:r>
            <a:r>
              <a:rPr lang="en-US" sz="1200" spc="-10" dirty="0">
                <a:solidFill>
                  <a:srgbClr val="404040"/>
                </a:solidFill>
                <a:latin typeface="Corbel"/>
                <a:cs typeface="Corbel"/>
              </a:rPr>
              <a:t>or </a:t>
            </a:r>
            <a:r>
              <a:rPr lang="en-US" sz="1200" spc="-5" dirty="0">
                <a:solidFill>
                  <a:srgbClr val="404040"/>
                </a:solidFill>
                <a:latin typeface="Corbel"/>
                <a:cs typeface="Corbel"/>
              </a:rPr>
              <a:t>more</a:t>
            </a:r>
            <a:r>
              <a:rPr lang="en-US" sz="1200" spc="30" dirty="0">
                <a:solidFill>
                  <a:srgbClr val="404040"/>
                </a:solidFill>
                <a:latin typeface="Corbel"/>
                <a:cs typeface="Corbel"/>
              </a:rPr>
              <a:t> </a:t>
            </a:r>
            <a:r>
              <a:rPr lang="en-US" sz="1200" spc="-10" dirty="0">
                <a:solidFill>
                  <a:srgbClr val="404040"/>
                </a:solidFill>
                <a:latin typeface="Corbel"/>
                <a:cs typeface="Corbel"/>
              </a:rPr>
              <a:t>nights.</a:t>
            </a:r>
            <a:endParaRPr lang="en-US" sz="1200" dirty="0">
              <a:latin typeface="Corbel"/>
              <a:cs typeface="Corbel"/>
            </a:endParaRPr>
          </a:p>
          <a:p>
            <a:pPr marL="12700" marR="5080">
              <a:lnSpc>
                <a:spcPts val="2930"/>
              </a:lnSpc>
              <a:spcBef>
                <a:spcPts val="340"/>
              </a:spcBef>
            </a:pPr>
            <a:r>
              <a:rPr lang="en-US" sz="1200" dirty="0">
                <a:solidFill>
                  <a:srgbClr val="404040"/>
                </a:solidFill>
                <a:latin typeface="Corbel"/>
                <a:cs typeface="Corbel"/>
              </a:rPr>
              <a:t>The </a:t>
            </a:r>
            <a:r>
              <a:rPr lang="en-US" sz="1200" spc="-10" dirty="0">
                <a:solidFill>
                  <a:srgbClr val="404040"/>
                </a:solidFill>
                <a:latin typeface="Corbel"/>
                <a:cs typeface="Corbel"/>
              </a:rPr>
              <a:t>lodging </a:t>
            </a:r>
            <a:r>
              <a:rPr lang="en-US" sz="1200" spc="-5" dirty="0">
                <a:solidFill>
                  <a:srgbClr val="404040"/>
                </a:solidFill>
                <a:latin typeface="Corbel"/>
                <a:cs typeface="Corbel"/>
              </a:rPr>
              <a:t>industry </a:t>
            </a:r>
            <a:r>
              <a:rPr lang="en-US" sz="1200" spc="-10" dirty="0">
                <a:solidFill>
                  <a:srgbClr val="404040"/>
                </a:solidFill>
                <a:latin typeface="Corbel"/>
                <a:cs typeface="Corbel"/>
              </a:rPr>
              <a:t>consists </a:t>
            </a:r>
            <a:r>
              <a:rPr lang="en-US" sz="1200" dirty="0">
                <a:solidFill>
                  <a:srgbClr val="404040"/>
                </a:solidFill>
                <a:latin typeface="Corbel"/>
                <a:cs typeface="Corbel"/>
              </a:rPr>
              <a:t>of </a:t>
            </a:r>
            <a:r>
              <a:rPr lang="en-US" sz="1200" spc="-5" dirty="0">
                <a:solidFill>
                  <a:srgbClr val="404040"/>
                </a:solidFill>
                <a:latin typeface="Corbel"/>
                <a:cs typeface="Corbel"/>
              </a:rPr>
              <a:t>businesses </a:t>
            </a:r>
            <a:r>
              <a:rPr lang="en-US" sz="1200" spc="-10" dirty="0">
                <a:solidFill>
                  <a:srgbClr val="404040"/>
                </a:solidFill>
                <a:latin typeface="Corbel"/>
                <a:cs typeface="Corbel"/>
              </a:rPr>
              <a:t>that </a:t>
            </a:r>
            <a:r>
              <a:rPr lang="en-US" sz="1200" dirty="0">
                <a:solidFill>
                  <a:srgbClr val="404040"/>
                </a:solidFill>
                <a:latin typeface="Corbel"/>
                <a:cs typeface="Corbel"/>
              </a:rPr>
              <a:t>provide </a:t>
            </a:r>
            <a:r>
              <a:rPr lang="en-US" sz="1200" spc="-5" dirty="0">
                <a:solidFill>
                  <a:srgbClr val="404040"/>
                </a:solidFill>
                <a:latin typeface="Corbel"/>
                <a:cs typeface="Corbel"/>
              </a:rPr>
              <a:t>overnight </a:t>
            </a:r>
            <a:r>
              <a:rPr lang="en-US" sz="1200" spc="-10" dirty="0">
                <a:solidFill>
                  <a:srgbClr val="404040"/>
                </a:solidFill>
                <a:latin typeface="Corbel"/>
                <a:cs typeface="Corbel"/>
              </a:rPr>
              <a:t>accommodations.  </a:t>
            </a:r>
            <a:r>
              <a:rPr lang="en-US" sz="1200" dirty="0">
                <a:solidFill>
                  <a:srgbClr val="404040"/>
                </a:solidFill>
                <a:latin typeface="Corbel"/>
                <a:cs typeface="Corbel"/>
              </a:rPr>
              <a:t>They </a:t>
            </a:r>
            <a:r>
              <a:rPr lang="en-US" sz="1200" spc="-5" dirty="0">
                <a:solidFill>
                  <a:srgbClr val="404040"/>
                </a:solidFill>
                <a:latin typeface="Corbel"/>
                <a:cs typeface="Corbel"/>
              </a:rPr>
              <a:t>vary </a:t>
            </a:r>
            <a:r>
              <a:rPr lang="en-US" sz="1200" dirty="0">
                <a:solidFill>
                  <a:srgbClr val="404040"/>
                </a:solidFill>
                <a:latin typeface="Corbel"/>
                <a:cs typeface="Corbel"/>
              </a:rPr>
              <a:t>from </a:t>
            </a:r>
            <a:r>
              <a:rPr lang="en-US" sz="1200" spc="-5" dirty="0">
                <a:solidFill>
                  <a:srgbClr val="404040"/>
                </a:solidFill>
                <a:latin typeface="Corbel"/>
                <a:cs typeface="Corbel"/>
              </a:rPr>
              <a:t>expensive to budget motels </a:t>
            </a:r>
            <a:r>
              <a:rPr lang="en-US" sz="1200" spc="-10" dirty="0">
                <a:solidFill>
                  <a:srgbClr val="404040"/>
                </a:solidFill>
                <a:latin typeface="Corbel"/>
                <a:cs typeface="Corbel"/>
              </a:rPr>
              <a:t>and camping.</a:t>
            </a:r>
            <a:endParaRPr lang="en-US" sz="1200" dirty="0">
              <a:latin typeface="Corbel"/>
              <a:cs typeface="Corbel"/>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800376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a:solidFill>
                  <a:srgbClr val="404040"/>
                </a:solidFill>
                <a:latin typeface="Corbel"/>
                <a:cs typeface="Corbel"/>
              </a:rPr>
              <a:t>Meals </a:t>
            </a:r>
            <a:r>
              <a:rPr lang="en-US" sz="1200" spc="-10" dirty="0">
                <a:solidFill>
                  <a:srgbClr val="404040"/>
                </a:solidFill>
                <a:latin typeface="Corbel"/>
                <a:cs typeface="Corbel"/>
              </a:rPr>
              <a:t>can </a:t>
            </a:r>
            <a:r>
              <a:rPr lang="en-US" sz="1200" spc="-5" dirty="0">
                <a:solidFill>
                  <a:srgbClr val="404040"/>
                </a:solidFill>
                <a:latin typeface="Corbel"/>
                <a:cs typeface="Corbel"/>
              </a:rPr>
              <a:t>range </a:t>
            </a:r>
            <a:r>
              <a:rPr lang="en-US" sz="1200" dirty="0">
                <a:solidFill>
                  <a:srgbClr val="404040"/>
                </a:solidFill>
                <a:latin typeface="Corbel"/>
                <a:cs typeface="Corbel"/>
              </a:rPr>
              <a:t>from </a:t>
            </a:r>
            <a:r>
              <a:rPr lang="en-US" sz="1200" spc="-10" dirty="0">
                <a:solidFill>
                  <a:srgbClr val="404040"/>
                </a:solidFill>
                <a:latin typeface="Corbel"/>
                <a:cs typeface="Corbel"/>
              </a:rPr>
              <a:t>casual </a:t>
            </a:r>
            <a:r>
              <a:rPr lang="en-US" sz="1200" spc="-5" dirty="0">
                <a:solidFill>
                  <a:srgbClr val="404040"/>
                </a:solidFill>
                <a:latin typeface="Corbel"/>
                <a:cs typeface="Corbel"/>
              </a:rPr>
              <a:t>to fancy and </a:t>
            </a:r>
            <a:r>
              <a:rPr lang="en-US" sz="1200" spc="-10" dirty="0">
                <a:solidFill>
                  <a:srgbClr val="404040"/>
                </a:solidFill>
                <a:latin typeface="Corbel"/>
                <a:cs typeface="Corbel"/>
              </a:rPr>
              <a:t>can </a:t>
            </a:r>
            <a:r>
              <a:rPr lang="en-US" sz="1200" dirty="0">
                <a:solidFill>
                  <a:srgbClr val="404040"/>
                </a:solidFill>
                <a:latin typeface="Corbel"/>
                <a:cs typeface="Corbel"/>
              </a:rPr>
              <a:t>range from </a:t>
            </a:r>
            <a:r>
              <a:rPr lang="en-US" sz="1200" spc="-5" dirty="0">
                <a:solidFill>
                  <a:srgbClr val="404040"/>
                </a:solidFill>
                <a:latin typeface="Corbel"/>
                <a:cs typeface="Corbel"/>
              </a:rPr>
              <a:t>inexpensive, moderate, </a:t>
            </a:r>
            <a:r>
              <a:rPr lang="en-US" sz="1200" spc="-10" dirty="0">
                <a:solidFill>
                  <a:srgbClr val="404040"/>
                </a:solidFill>
                <a:latin typeface="Corbel"/>
                <a:cs typeface="Corbel"/>
              </a:rPr>
              <a:t>to </a:t>
            </a:r>
            <a:r>
              <a:rPr lang="en-US" sz="1200" dirty="0">
                <a:solidFill>
                  <a:srgbClr val="404040"/>
                </a:solidFill>
                <a:latin typeface="Corbel"/>
                <a:cs typeface="Corbel"/>
              </a:rPr>
              <a:t>very  </a:t>
            </a:r>
            <a:r>
              <a:rPr lang="en-US" sz="1200" spc="-5" dirty="0">
                <a:solidFill>
                  <a:srgbClr val="404040"/>
                </a:solidFill>
                <a:latin typeface="Corbel"/>
                <a:cs typeface="Corbel"/>
              </a:rPr>
              <a:t>expensive.</a:t>
            </a:r>
            <a:endParaRPr lang="en-US" sz="1200" dirty="0">
              <a:latin typeface="Corbel"/>
              <a:cs typeface="Corbel"/>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08630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r>
              <a:rPr lang="en-US" sz="1200" spc="-5" dirty="0">
                <a:solidFill>
                  <a:srgbClr val="404040"/>
                </a:solidFill>
                <a:latin typeface="Corbel"/>
                <a:cs typeface="Corbel"/>
              </a:rPr>
              <a:t>Recreation </a:t>
            </a:r>
            <a:r>
              <a:rPr lang="en-US" sz="1200" dirty="0">
                <a:solidFill>
                  <a:srgbClr val="404040"/>
                </a:solidFill>
                <a:latin typeface="Corbel"/>
                <a:cs typeface="Corbel"/>
              </a:rPr>
              <a:t>is </a:t>
            </a:r>
            <a:r>
              <a:rPr lang="en-US" sz="1200" spc="-10" dirty="0">
                <a:solidFill>
                  <a:srgbClr val="404040"/>
                </a:solidFill>
                <a:latin typeface="Corbel"/>
                <a:cs typeface="Corbel"/>
              </a:rPr>
              <a:t>any </a:t>
            </a:r>
            <a:r>
              <a:rPr lang="en-US" sz="1200" spc="-5" dirty="0">
                <a:solidFill>
                  <a:srgbClr val="404040"/>
                </a:solidFill>
                <a:latin typeface="Corbel"/>
                <a:cs typeface="Corbel"/>
              </a:rPr>
              <a:t>activity </a:t>
            </a:r>
            <a:r>
              <a:rPr lang="en-US" sz="1200" spc="-10" dirty="0">
                <a:solidFill>
                  <a:srgbClr val="404040"/>
                </a:solidFill>
                <a:latin typeface="Corbel"/>
                <a:cs typeface="Corbel"/>
              </a:rPr>
              <a:t>that </a:t>
            </a:r>
            <a:r>
              <a:rPr lang="en-US" sz="1200" dirty="0">
                <a:solidFill>
                  <a:srgbClr val="404040"/>
                </a:solidFill>
                <a:latin typeface="Corbel"/>
                <a:cs typeface="Corbel"/>
              </a:rPr>
              <a:t>people do </a:t>
            </a:r>
            <a:r>
              <a:rPr lang="en-US" sz="1200" spc="-10" dirty="0">
                <a:solidFill>
                  <a:srgbClr val="404040"/>
                </a:solidFill>
                <a:latin typeface="Corbel"/>
                <a:cs typeface="Corbel"/>
              </a:rPr>
              <a:t>for </a:t>
            </a:r>
            <a:r>
              <a:rPr lang="en-US" sz="1200" spc="-5" dirty="0">
                <a:solidFill>
                  <a:srgbClr val="404040"/>
                </a:solidFill>
                <a:latin typeface="Corbel"/>
                <a:cs typeface="Corbel"/>
              </a:rPr>
              <a:t>rest, </a:t>
            </a:r>
            <a:r>
              <a:rPr lang="en-US" sz="1200" spc="-10" dirty="0">
                <a:solidFill>
                  <a:srgbClr val="404040"/>
                </a:solidFill>
                <a:latin typeface="Corbel"/>
                <a:cs typeface="Corbel"/>
              </a:rPr>
              <a:t>relaxation and</a:t>
            </a:r>
            <a:r>
              <a:rPr lang="en-US" sz="1200" spc="110" dirty="0">
                <a:solidFill>
                  <a:srgbClr val="404040"/>
                </a:solidFill>
                <a:latin typeface="Corbel"/>
                <a:cs typeface="Corbel"/>
              </a:rPr>
              <a:t> </a:t>
            </a:r>
            <a:r>
              <a:rPr lang="en-US" sz="1200" spc="-5" dirty="0">
                <a:solidFill>
                  <a:srgbClr val="404040"/>
                </a:solidFill>
                <a:latin typeface="Corbel"/>
                <a:cs typeface="Corbel"/>
              </a:rPr>
              <a:t>enjoyment.</a:t>
            </a:r>
            <a:endParaRPr lang="en-US" sz="1200" dirty="0">
              <a:latin typeface="Corbel"/>
              <a:cs typeface="Corbel"/>
            </a:endParaRPr>
          </a:p>
          <a:p>
            <a:pPr>
              <a:lnSpc>
                <a:spcPct val="100000"/>
              </a:lnSpc>
              <a:spcBef>
                <a:spcPts val="50"/>
              </a:spcBef>
            </a:pPr>
            <a:endParaRPr lang="en-US" sz="1250" dirty="0">
              <a:latin typeface="Times New Roman"/>
              <a:cs typeface="Times New Roman"/>
            </a:endParaRPr>
          </a:p>
          <a:p>
            <a:pPr marL="12700">
              <a:lnSpc>
                <a:spcPct val="100000"/>
              </a:lnSpc>
            </a:pPr>
            <a:r>
              <a:rPr lang="en-US" sz="1200" spc="-10" dirty="0">
                <a:solidFill>
                  <a:srgbClr val="404040"/>
                </a:solidFill>
                <a:latin typeface="Corbel"/>
                <a:cs typeface="Corbel"/>
              </a:rPr>
              <a:t>Attractions </a:t>
            </a:r>
            <a:r>
              <a:rPr lang="en-US" sz="1200" dirty="0">
                <a:solidFill>
                  <a:srgbClr val="404040"/>
                </a:solidFill>
                <a:latin typeface="Corbel"/>
                <a:cs typeface="Corbel"/>
              </a:rPr>
              <a:t>– </a:t>
            </a:r>
            <a:r>
              <a:rPr lang="en-US" sz="1200" spc="-5" dirty="0">
                <a:solidFill>
                  <a:srgbClr val="404040"/>
                </a:solidFill>
                <a:latin typeface="Corbel"/>
                <a:cs typeface="Corbel"/>
              </a:rPr>
              <a:t>are places </a:t>
            </a:r>
            <a:r>
              <a:rPr lang="en-US" sz="1200" dirty="0">
                <a:solidFill>
                  <a:srgbClr val="404040"/>
                </a:solidFill>
                <a:latin typeface="Corbel"/>
                <a:cs typeface="Corbel"/>
              </a:rPr>
              <a:t>of </a:t>
            </a:r>
            <a:r>
              <a:rPr lang="en-US" sz="1200" spc="-5" dirty="0">
                <a:solidFill>
                  <a:srgbClr val="404040"/>
                </a:solidFill>
                <a:latin typeface="Corbel"/>
                <a:cs typeface="Corbel"/>
              </a:rPr>
              <a:t>special interest to visit, such</a:t>
            </a:r>
            <a:r>
              <a:rPr lang="en-US" sz="1200" spc="25" dirty="0">
                <a:solidFill>
                  <a:srgbClr val="404040"/>
                </a:solidFill>
                <a:latin typeface="Corbel"/>
                <a:cs typeface="Corbel"/>
              </a:rPr>
              <a:t> </a:t>
            </a:r>
            <a:r>
              <a:rPr lang="en-US" sz="1200" spc="-10" dirty="0">
                <a:solidFill>
                  <a:srgbClr val="404040"/>
                </a:solidFill>
                <a:latin typeface="Corbel"/>
                <a:cs typeface="Corbel"/>
              </a:rPr>
              <a:t>as:</a:t>
            </a:r>
            <a:endParaRPr lang="en-US" sz="1200" dirty="0">
              <a:latin typeface="Corbel"/>
              <a:cs typeface="Corbel"/>
            </a:endParaRPr>
          </a:p>
          <a:p>
            <a:pPr marL="97790" indent="-85090">
              <a:lnSpc>
                <a:spcPct val="100000"/>
              </a:lnSpc>
              <a:spcBef>
                <a:spcPts val="25"/>
              </a:spcBef>
              <a:buFont typeface="Arial"/>
              <a:buChar char="•"/>
              <a:tabLst>
                <a:tab pos="98425" algn="l"/>
              </a:tabLst>
            </a:pPr>
            <a:r>
              <a:rPr lang="en-US" sz="1200" spc="-5" dirty="0">
                <a:solidFill>
                  <a:srgbClr val="404040"/>
                </a:solidFill>
                <a:latin typeface="Corbel"/>
                <a:cs typeface="Corbel"/>
              </a:rPr>
              <a:t>historical</a:t>
            </a:r>
            <a:r>
              <a:rPr lang="en-US" sz="1200" dirty="0">
                <a:solidFill>
                  <a:srgbClr val="404040"/>
                </a:solidFill>
                <a:latin typeface="Corbel"/>
                <a:cs typeface="Corbel"/>
              </a:rPr>
              <a:t> </a:t>
            </a:r>
            <a:r>
              <a:rPr lang="en-US" sz="1200" spc="-5" dirty="0">
                <a:solidFill>
                  <a:srgbClr val="404040"/>
                </a:solidFill>
                <a:latin typeface="Corbel"/>
                <a:cs typeface="Corbel"/>
              </a:rPr>
              <a:t>sites</a:t>
            </a:r>
            <a:endParaRPr lang="en-US" sz="1200" dirty="0">
              <a:latin typeface="Corbel"/>
              <a:cs typeface="Corbel"/>
            </a:endParaRPr>
          </a:p>
          <a:p>
            <a:pPr marL="97790" indent="-85090">
              <a:lnSpc>
                <a:spcPct val="100000"/>
              </a:lnSpc>
              <a:spcBef>
                <a:spcPts val="25"/>
              </a:spcBef>
              <a:buFont typeface="Arial"/>
              <a:buChar char="•"/>
              <a:tabLst>
                <a:tab pos="98425" algn="l"/>
              </a:tabLst>
            </a:pPr>
            <a:r>
              <a:rPr lang="en-US" sz="1200" spc="-10" dirty="0">
                <a:solidFill>
                  <a:srgbClr val="404040"/>
                </a:solidFill>
                <a:latin typeface="Corbel"/>
                <a:cs typeface="Corbel"/>
              </a:rPr>
              <a:t>natural</a:t>
            </a:r>
            <a:r>
              <a:rPr lang="en-US" sz="1200" dirty="0">
                <a:solidFill>
                  <a:srgbClr val="404040"/>
                </a:solidFill>
                <a:latin typeface="Corbel"/>
                <a:cs typeface="Corbel"/>
              </a:rPr>
              <a:t> </a:t>
            </a:r>
            <a:r>
              <a:rPr lang="en-US" sz="1200" spc="-5" dirty="0">
                <a:solidFill>
                  <a:srgbClr val="404040"/>
                </a:solidFill>
                <a:latin typeface="Corbel"/>
                <a:cs typeface="Corbel"/>
              </a:rPr>
              <a:t>scenery</a:t>
            </a:r>
            <a:endParaRPr lang="en-US" sz="1200" dirty="0">
              <a:latin typeface="Corbel"/>
              <a:cs typeface="Corbel"/>
            </a:endParaRPr>
          </a:p>
          <a:p>
            <a:pPr marL="97790" indent="-85090">
              <a:lnSpc>
                <a:spcPct val="100000"/>
              </a:lnSpc>
              <a:spcBef>
                <a:spcPts val="25"/>
              </a:spcBef>
              <a:buFont typeface="Arial"/>
              <a:buChar char="•"/>
              <a:tabLst>
                <a:tab pos="98425" algn="l"/>
              </a:tabLst>
            </a:pPr>
            <a:r>
              <a:rPr lang="en-US" sz="1200" spc="-5" dirty="0">
                <a:solidFill>
                  <a:srgbClr val="404040"/>
                </a:solidFill>
                <a:latin typeface="Corbel"/>
                <a:cs typeface="Corbel"/>
              </a:rPr>
              <a:t>museums</a:t>
            </a:r>
            <a:endParaRPr lang="en-US" sz="1200" dirty="0">
              <a:latin typeface="Corbel"/>
              <a:cs typeface="Corbel"/>
            </a:endParaRPr>
          </a:p>
          <a:p>
            <a:pPr marL="97790" indent="-85090">
              <a:lnSpc>
                <a:spcPct val="100000"/>
              </a:lnSpc>
              <a:spcBef>
                <a:spcPts val="20"/>
              </a:spcBef>
              <a:buFont typeface="Arial"/>
              <a:buChar char="•"/>
              <a:tabLst>
                <a:tab pos="98425" algn="l"/>
              </a:tabLst>
            </a:pPr>
            <a:r>
              <a:rPr lang="en-US" sz="1200" spc="-5" dirty="0">
                <a:solidFill>
                  <a:srgbClr val="404040"/>
                </a:solidFill>
                <a:latin typeface="Corbel"/>
                <a:cs typeface="Corbel"/>
              </a:rPr>
              <a:t>zoos</a:t>
            </a:r>
            <a:endParaRPr lang="en-US" sz="1200" dirty="0">
              <a:latin typeface="Corbel"/>
              <a:cs typeface="Corbel"/>
            </a:endParaRPr>
          </a:p>
          <a:p>
            <a:pPr>
              <a:lnSpc>
                <a:spcPct val="100000"/>
              </a:lnSpc>
              <a:spcBef>
                <a:spcPts val="50"/>
              </a:spcBef>
              <a:buClr>
                <a:srgbClr val="404040"/>
              </a:buClr>
              <a:buFont typeface="Arial"/>
              <a:buChar char="•"/>
            </a:pPr>
            <a:endParaRPr lang="en-US" sz="1250" dirty="0">
              <a:latin typeface="Times New Roman"/>
              <a:cs typeface="Times New Roman"/>
            </a:endParaRPr>
          </a:p>
          <a:p>
            <a:pPr marL="12700">
              <a:lnSpc>
                <a:spcPct val="100000"/>
              </a:lnSpc>
              <a:spcBef>
                <a:spcPts val="5"/>
              </a:spcBef>
            </a:pPr>
            <a:r>
              <a:rPr lang="en-US" sz="1200" spc="-5" dirty="0">
                <a:solidFill>
                  <a:srgbClr val="404040"/>
                </a:solidFill>
                <a:latin typeface="Corbel"/>
                <a:cs typeface="Corbel"/>
              </a:rPr>
              <a:t>Entertainment </a:t>
            </a:r>
            <a:r>
              <a:rPr lang="en-US" sz="1200" dirty="0">
                <a:solidFill>
                  <a:srgbClr val="404040"/>
                </a:solidFill>
                <a:latin typeface="Corbel"/>
                <a:cs typeface="Corbel"/>
              </a:rPr>
              <a:t>– provide a </a:t>
            </a:r>
            <a:r>
              <a:rPr lang="en-US" sz="1200" spc="-5" dirty="0">
                <a:solidFill>
                  <a:srgbClr val="404040"/>
                </a:solidFill>
                <a:latin typeface="Corbel"/>
                <a:cs typeface="Corbel"/>
              </a:rPr>
              <a:t>show for </a:t>
            </a:r>
            <a:r>
              <a:rPr lang="en-US" sz="1200" dirty="0">
                <a:solidFill>
                  <a:srgbClr val="404040"/>
                </a:solidFill>
                <a:latin typeface="Corbel"/>
                <a:cs typeface="Corbel"/>
              </a:rPr>
              <a:t>you </a:t>
            </a:r>
            <a:r>
              <a:rPr lang="en-US" sz="1200" spc="-5" dirty="0">
                <a:solidFill>
                  <a:srgbClr val="404040"/>
                </a:solidFill>
                <a:latin typeface="Corbel"/>
                <a:cs typeface="Corbel"/>
              </a:rPr>
              <a:t>to watch, such</a:t>
            </a:r>
            <a:r>
              <a:rPr lang="en-US" sz="1200" spc="-20" dirty="0">
                <a:solidFill>
                  <a:srgbClr val="404040"/>
                </a:solidFill>
                <a:latin typeface="Corbel"/>
                <a:cs typeface="Corbel"/>
              </a:rPr>
              <a:t> </a:t>
            </a:r>
            <a:r>
              <a:rPr lang="en-US" sz="1200" spc="-10" dirty="0">
                <a:solidFill>
                  <a:srgbClr val="404040"/>
                </a:solidFill>
                <a:latin typeface="Corbel"/>
                <a:cs typeface="Corbel"/>
              </a:rPr>
              <a:t>as:</a:t>
            </a:r>
            <a:endParaRPr lang="en-US" sz="1200" dirty="0">
              <a:latin typeface="Corbel"/>
              <a:cs typeface="Corbel"/>
            </a:endParaRPr>
          </a:p>
          <a:p>
            <a:pPr marL="97790" indent="-85090">
              <a:lnSpc>
                <a:spcPct val="100000"/>
              </a:lnSpc>
              <a:spcBef>
                <a:spcPts val="20"/>
              </a:spcBef>
              <a:buFont typeface="Arial"/>
              <a:buChar char="•"/>
              <a:tabLst>
                <a:tab pos="98425" algn="l"/>
              </a:tabLst>
            </a:pPr>
            <a:r>
              <a:rPr lang="en-US" sz="1200" spc="-5" dirty="0">
                <a:solidFill>
                  <a:srgbClr val="404040"/>
                </a:solidFill>
                <a:latin typeface="Corbel"/>
                <a:cs typeface="Corbel"/>
              </a:rPr>
              <a:t>concerts</a:t>
            </a:r>
            <a:endParaRPr lang="en-US" sz="1200" dirty="0">
              <a:latin typeface="Corbel"/>
              <a:cs typeface="Corbel"/>
            </a:endParaRPr>
          </a:p>
          <a:p>
            <a:pPr marL="97790" indent="-85090">
              <a:lnSpc>
                <a:spcPct val="100000"/>
              </a:lnSpc>
              <a:spcBef>
                <a:spcPts val="30"/>
              </a:spcBef>
              <a:buFont typeface="Arial"/>
              <a:buChar char="•"/>
              <a:tabLst>
                <a:tab pos="98425" algn="l"/>
              </a:tabLst>
            </a:pPr>
            <a:r>
              <a:rPr lang="en-US" sz="1200" dirty="0">
                <a:solidFill>
                  <a:srgbClr val="404040"/>
                </a:solidFill>
                <a:latin typeface="Corbel"/>
                <a:cs typeface="Corbel"/>
              </a:rPr>
              <a:t>live</a:t>
            </a:r>
            <a:r>
              <a:rPr lang="en-US" sz="1200" spc="-10" dirty="0">
                <a:solidFill>
                  <a:srgbClr val="404040"/>
                </a:solidFill>
                <a:latin typeface="Corbel"/>
                <a:cs typeface="Corbel"/>
              </a:rPr>
              <a:t> </a:t>
            </a:r>
            <a:r>
              <a:rPr lang="en-US" sz="1200" spc="-5" dirty="0">
                <a:solidFill>
                  <a:srgbClr val="404040"/>
                </a:solidFill>
                <a:latin typeface="Corbel"/>
                <a:cs typeface="Corbel"/>
              </a:rPr>
              <a:t>theater</a:t>
            </a:r>
            <a:endParaRPr lang="en-US" sz="1200" dirty="0">
              <a:latin typeface="Corbel"/>
              <a:cs typeface="Corbel"/>
            </a:endParaRPr>
          </a:p>
          <a:p>
            <a:pPr marL="97790" indent="-85090">
              <a:lnSpc>
                <a:spcPct val="100000"/>
              </a:lnSpc>
              <a:spcBef>
                <a:spcPts val="25"/>
              </a:spcBef>
              <a:buFont typeface="Arial"/>
              <a:buChar char="•"/>
              <a:tabLst>
                <a:tab pos="98425" algn="l"/>
              </a:tabLst>
            </a:pPr>
            <a:r>
              <a:rPr lang="en-US" sz="1200" spc="-5" dirty="0">
                <a:solidFill>
                  <a:srgbClr val="404040"/>
                </a:solidFill>
                <a:latin typeface="Corbel"/>
                <a:cs typeface="Corbel"/>
              </a:rPr>
              <a:t>movies</a:t>
            </a:r>
            <a:endParaRPr lang="en-US" sz="1200" dirty="0">
              <a:latin typeface="Corbel"/>
              <a:cs typeface="Corbel"/>
            </a:endParaRPr>
          </a:p>
          <a:p>
            <a:pPr>
              <a:lnSpc>
                <a:spcPct val="100000"/>
              </a:lnSpc>
              <a:spcBef>
                <a:spcPts val="45"/>
              </a:spcBef>
              <a:buClr>
                <a:srgbClr val="404040"/>
              </a:buClr>
              <a:buFont typeface="Arial"/>
              <a:buChar char="•"/>
            </a:pPr>
            <a:endParaRPr lang="en-US" sz="1250" dirty="0">
              <a:latin typeface="Times New Roman"/>
              <a:cs typeface="Times New Roman"/>
            </a:endParaRPr>
          </a:p>
          <a:p>
            <a:pPr marL="12700">
              <a:lnSpc>
                <a:spcPct val="100000"/>
              </a:lnSpc>
              <a:spcBef>
                <a:spcPts val="5"/>
              </a:spcBef>
            </a:pPr>
            <a:r>
              <a:rPr lang="en-US" sz="1200" spc="-5" dirty="0">
                <a:solidFill>
                  <a:srgbClr val="404040"/>
                </a:solidFill>
                <a:latin typeface="Corbel"/>
                <a:cs typeface="Corbel"/>
              </a:rPr>
              <a:t>Participatory </a:t>
            </a:r>
            <a:r>
              <a:rPr lang="en-US" sz="1200" spc="-10" dirty="0">
                <a:solidFill>
                  <a:srgbClr val="404040"/>
                </a:solidFill>
                <a:latin typeface="Corbel"/>
                <a:cs typeface="Corbel"/>
              </a:rPr>
              <a:t>sports </a:t>
            </a:r>
            <a:r>
              <a:rPr lang="en-US" sz="1200" dirty="0">
                <a:solidFill>
                  <a:srgbClr val="404040"/>
                </a:solidFill>
                <a:latin typeface="Corbel"/>
                <a:cs typeface="Corbel"/>
              </a:rPr>
              <a:t>– </a:t>
            </a:r>
            <a:r>
              <a:rPr lang="en-US" sz="1200" spc="-5" dirty="0">
                <a:solidFill>
                  <a:srgbClr val="404040"/>
                </a:solidFill>
                <a:latin typeface="Corbel"/>
                <a:cs typeface="Corbel"/>
              </a:rPr>
              <a:t>are sports </a:t>
            </a:r>
            <a:r>
              <a:rPr lang="en-US" sz="1200" spc="-10" dirty="0">
                <a:solidFill>
                  <a:srgbClr val="404040"/>
                </a:solidFill>
                <a:latin typeface="Corbel"/>
                <a:cs typeface="Corbel"/>
              </a:rPr>
              <a:t>that </a:t>
            </a:r>
            <a:r>
              <a:rPr lang="en-US" sz="1200" dirty="0">
                <a:solidFill>
                  <a:srgbClr val="404040"/>
                </a:solidFill>
                <a:latin typeface="Corbel"/>
                <a:cs typeface="Corbel"/>
              </a:rPr>
              <a:t>you </a:t>
            </a:r>
            <a:r>
              <a:rPr lang="en-US" sz="1200" spc="-15" dirty="0">
                <a:solidFill>
                  <a:srgbClr val="404040"/>
                </a:solidFill>
                <a:latin typeface="Corbel"/>
                <a:cs typeface="Corbel"/>
              </a:rPr>
              <a:t>take </a:t>
            </a:r>
            <a:r>
              <a:rPr lang="en-US" sz="1200" spc="0" dirty="0">
                <a:solidFill>
                  <a:srgbClr val="404040"/>
                </a:solidFill>
                <a:latin typeface="Corbel"/>
                <a:cs typeface="Corbel"/>
              </a:rPr>
              <a:t>part </a:t>
            </a:r>
            <a:r>
              <a:rPr lang="en-US" sz="1200" dirty="0">
                <a:solidFill>
                  <a:srgbClr val="404040"/>
                </a:solidFill>
                <a:latin typeface="Corbel"/>
                <a:cs typeface="Corbel"/>
              </a:rPr>
              <a:t>in </a:t>
            </a:r>
            <a:r>
              <a:rPr lang="en-US" sz="1200" spc="-5" dirty="0">
                <a:solidFill>
                  <a:srgbClr val="404040"/>
                </a:solidFill>
                <a:latin typeface="Corbel"/>
                <a:cs typeface="Corbel"/>
              </a:rPr>
              <a:t>yourself, such</a:t>
            </a:r>
            <a:r>
              <a:rPr lang="en-US" sz="1200" spc="40" dirty="0">
                <a:solidFill>
                  <a:srgbClr val="404040"/>
                </a:solidFill>
                <a:latin typeface="Corbel"/>
                <a:cs typeface="Corbel"/>
              </a:rPr>
              <a:t> </a:t>
            </a:r>
            <a:r>
              <a:rPr lang="en-US" sz="1200" spc="-10" dirty="0">
                <a:solidFill>
                  <a:srgbClr val="404040"/>
                </a:solidFill>
                <a:latin typeface="Corbel"/>
                <a:cs typeface="Corbel"/>
              </a:rPr>
              <a:t>as:</a:t>
            </a:r>
            <a:endParaRPr lang="en-US" sz="1200" dirty="0">
              <a:latin typeface="Corbel"/>
              <a:cs typeface="Corbel"/>
            </a:endParaRPr>
          </a:p>
          <a:p>
            <a:pPr marL="97790" indent="-85090">
              <a:lnSpc>
                <a:spcPct val="100000"/>
              </a:lnSpc>
              <a:spcBef>
                <a:spcPts val="20"/>
              </a:spcBef>
              <a:buFont typeface="Arial"/>
              <a:buChar char="•"/>
              <a:tabLst>
                <a:tab pos="98425" algn="l"/>
              </a:tabLst>
            </a:pPr>
            <a:r>
              <a:rPr lang="en-US" sz="1200" spc="-10" dirty="0">
                <a:solidFill>
                  <a:srgbClr val="404040"/>
                </a:solidFill>
                <a:latin typeface="Corbel"/>
                <a:cs typeface="Corbel"/>
              </a:rPr>
              <a:t>mountain</a:t>
            </a:r>
            <a:r>
              <a:rPr lang="en-US" sz="1200" spc="-15" dirty="0">
                <a:solidFill>
                  <a:srgbClr val="404040"/>
                </a:solidFill>
                <a:latin typeface="Corbel"/>
                <a:cs typeface="Corbel"/>
              </a:rPr>
              <a:t> </a:t>
            </a:r>
            <a:r>
              <a:rPr lang="en-US" sz="1200" spc="-5" dirty="0">
                <a:solidFill>
                  <a:srgbClr val="404040"/>
                </a:solidFill>
                <a:latin typeface="Corbel"/>
                <a:cs typeface="Corbel"/>
              </a:rPr>
              <a:t>climbing</a:t>
            </a:r>
            <a:endParaRPr lang="en-US" sz="1200" dirty="0">
              <a:latin typeface="Corbel"/>
              <a:cs typeface="Corbel"/>
            </a:endParaRPr>
          </a:p>
          <a:p>
            <a:pPr marL="97790" indent="-85090">
              <a:lnSpc>
                <a:spcPct val="100000"/>
              </a:lnSpc>
              <a:spcBef>
                <a:spcPts val="30"/>
              </a:spcBef>
              <a:buFont typeface="Arial"/>
              <a:buChar char="•"/>
              <a:tabLst>
                <a:tab pos="98425" algn="l"/>
              </a:tabLst>
            </a:pPr>
            <a:r>
              <a:rPr lang="en-US" sz="1200" spc="-5" dirty="0">
                <a:solidFill>
                  <a:srgbClr val="404040"/>
                </a:solidFill>
                <a:latin typeface="Corbel"/>
                <a:cs typeface="Corbel"/>
              </a:rPr>
              <a:t>skiing</a:t>
            </a:r>
            <a:endParaRPr lang="en-US" sz="1200" dirty="0">
              <a:latin typeface="Corbel"/>
              <a:cs typeface="Corbel"/>
            </a:endParaRPr>
          </a:p>
          <a:p>
            <a:pPr marL="97790" indent="-85090">
              <a:lnSpc>
                <a:spcPct val="100000"/>
              </a:lnSpc>
              <a:spcBef>
                <a:spcPts val="20"/>
              </a:spcBef>
              <a:buFont typeface="Arial"/>
              <a:buChar char="•"/>
              <a:tabLst>
                <a:tab pos="98425" algn="l"/>
              </a:tabLst>
            </a:pPr>
            <a:r>
              <a:rPr lang="en-US" sz="1200" spc="-5" dirty="0">
                <a:solidFill>
                  <a:srgbClr val="404040"/>
                </a:solidFill>
                <a:latin typeface="Corbel"/>
                <a:cs typeface="Corbel"/>
              </a:rPr>
              <a:t>snowboarding</a:t>
            </a:r>
            <a:endParaRPr lang="en-US" sz="1200" dirty="0">
              <a:latin typeface="Corbel"/>
              <a:cs typeface="Corbel"/>
            </a:endParaRPr>
          </a:p>
          <a:p>
            <a:pPr>
              <a:lnSpc>
                <a:spcPct val="100000"/>
              </a:lnSpc>
              <a:spcBef>
                <a:spcPts val="50"/>
              </a:spcBef>
              <a:buClr>
                <a:srgbClr val="404040"/>
              </a:buClr>
              <a:buFont typeface="Arial"/>
              <a:buChar char="•"/>
            </a:pPr>
            <a:endParaRPr lang="en-US" sz="1250" dirty="0">
              <a:latin typeface="Times New Roman"/>
              <a:cs typeface="Times New Roman"/>
            </a:endParaRPr>
          </a:p>
          <a:p>
            <a:pPr marL="12700">
              <a:lnSpc>
                <a:spcPct val="100000"/>
              </a:lnSpc>
              <a:spcBef>
                <a:spcPts val="5"/>
              </a:spcBef>
            </a:pPr>
            <a:r>
              <a:rPr lang="en-US" sz="1200" spc="-5" dirty="0">
                <a:solidFill>
                  <a:srgbClr val="404040"/>
                </a:solidFill>
                <a:latin typeface="Corbel"/>
                <a:cs typeface="Corbel"/>
              </a:rPr>
              <a:t>Spectator sports </a:t>
            </a:r>
            <a:r>
              <a:rPr lang="en-US" sz="1200" dirty="0">
                <a:solidFill>
                  <a:srgbClr val="404040"/>
                </a:solidFill>
                <a:latin typeface="Corbel"/>
                <a:cs typeface="Corbel"/>
              </a:rPr>
              <a:t>– </a:t>
            </a:r>
            <a:r>
              <a:rPr lang="en-US" sz="1200" spc="-5" dirty="0">
                <a:solidFill>
                  <a:srgbClr val="404040"/>
                </a:solidFill>
                <a:latin typeface="Corbel"/>
                <a:cs typeface="Corbel"/>
              </a:rPr>
              <a:t>are sports </a:t>
            </a:r>
            <a:r>
              <a:rPr lang="en-US" sz="1200" spc="-10" dirty="0">
                <a:solidFill>
                  <a:srgbClr val="404040"/>
                </a:solidFill>
                <a:latin typeface="Corbel"/>
                <a:cs typeface="Corbel"/>
              </a:rPr>
              <a:t>that </a:t>
            </a:r>
            <a:r>
              <a:rPr lang="en-US" sz="1200" dirty="0">
                <a:solidFill>
                  <a:srgbClr val="404040"/>
                </a:solidFill>
                <a:latin typeface="Corbel"/>
                <a:cs typeface="Corbel"/>
              </a:rPr>
              <a:t>you </a:t>
            </a:r>
            <a:r>
              <a:rPr lang="en-US" sz="1200" spc="-5" dirty="0">
                <a:solidFill>
                  <a:srgbClr val="404040"/>
                </a:solidFill>
                <a:latin typeface="Corbel"/>
                <a:cs typeface="Corbel"/>
              </a:rPr>
              <a:t>watch </a:t>
            </a:r>
            <a:r>
              <a:rPr lang="en-US" sz="1200" spc="-10" dirty="0">
                <a:solidFill>
                  <a:srgbClr val="404040"/>
                </a:solidFill>
                <a:latin typeface="Corbel"/>
                <a:cs typeface="Corbel"/>
              </a:rPr>
              <a:t>others </a:t>
            </a:r>
            <a:r>
              <a:rPr lang="en-US" sz="1200" spc="-15" dirty="0">
                <a:solidFill>
                  <a:srgbClr val="404040"/>
                </a:solidFill>
                <a:latin typeface="Corbel"/>
                <a:cs typeface="Corbel"/>
              </a:rPr>
              <a:t>play, </a:t>
            </a:r>
            <a:r>
              <a:rPr lang="en-US" sz="1200" spc="-5" dirty="0">
                <a:solidFill>
                  <a:srgbClr val="404040"/>
                </a:solidFill>
                <a:latin typeface="Corbel"/>
                <a:cs typeface="Corbel"/>
              </a:rPr>
              <a:t>such</a:t>
            </a:r>
            <a:r>
              <a:rPr lang="en-US" sz="1200" spc="50" dirty="0">
                <a:solidFill>
                  <a:srgbClr val="404040"/>
                </a:solidFill>
                <a:latin typeface="Corbel"/>
                <a:cs typeface="Corbel"/>
              </a:rPr>
              <a:t> </a:t>
            </a:r>
            <a:r>
              <a:rPr lang="en-US" sz="1200" spc="-10" dirty="0">
                <a:solidFill>
                  <a:srgbClr val="404040"/>
                </a:solidFill>
                <a:latin typeface="Corbel"/>
                <a:cs typeface="Corbel"/>
              </a:rPr>
              <a:t>as:</a:t>
            </a:r>
            <a:endParaRPr lang="en-US" sz="1200" dirty="0">
              <a:latin typeface="Corbel"/>
              <a:cs typeface="Corbel"/>
            </a:endParaRPr>
          </a:p>
          <a:p>
            <a:pPr marL="97790" indent="-85090">
              <a:lnSpc>
                <a:spcPct val="100000"/>
              </a:lnSpc>
              <a:spcBef>
                <a:spcPts val="20"/>
              </a:spcBef>
              <a:buFont typeface="Arial"/>
              <a:buChar char="•"/>
              <a:tabLst>
                <a:tab pos="98425" algn="l"/>
              </a:tabLst>
            </a:pPr>
            <a:r>
              <a:rPr lang="en-US" sz="1200" spc="-5" dirty="0">
                <a:solidFill>
                  <a:srgbClr val="404040"/>
                </a:solidFill>
                <a:latin typeface="Corbel"/>
                <a:cs typeface="Corbel"/>
              </a:rPr>
              <a:t>baseball</a:t>
            </a:r>
            <a:endParaRPr lang="en-US" sz="1200" dirty="0">
              <a:latin typeface="Corbel"/>
              <a:cs typeface="Corbel"/>
            </a:endParaRPr>
          </a:p>
          <a:p>
            <a:pPr marL="97790" indent="-85090">
              <a:lnSpc>
                <a:spcPct val="100000"/>
              </a:lnSpc>
              <a:spcBef>
                <a:spcPts val="25"/>
              </a:spcBef>
              <a:buFont typeface="Arial"/>
              <a:buChar char="•"/>
              <a:tabLst>
                <a:tab pos="98425" algn="l"/>
              </a:tabLst>
            </a:pPr>
            <a:r>
              <a:rPr lang="en-US" sz="1200" spc="-10" dirty="0">
                <a:solidFill>
                  <a:srgbClr val="404040"/>
                </a:solidFill>
                <a:latin typeface="Corbel"/>
                <a:cs typeface="Corbel"/>
              </a:rPr>
              <a:t>basketball</a:t>
            </a:r>
            <a:endParaRPr lang="en-US" sz="1200" dirty="0">
              <a:latin typeface="Corbel"/>
              <a:cs typeface="Corbel"/>
            </a:endParaRPr>
          </a:p>
          <a:p>
            <a:pPr marL="97790" indent="-85090">
              <a:lnSpc>
                <a:spcPct val="100000"/>
              </a:lnSpc>
              <a:spcBef>
                <a:spcPts val="50"/>
              </a:spcBef>
              <a:buFont typeface="Arial"/>
              <a:buChar char="•"/>
              <a:tabLst>
                <a:tab pos="98425" algn="l"/>
              </a:tabLst>
            </a:pPr>
            <a:r>
              <a:rPr lang="en-US" sz="1200" spc="-5" dirty="0">
                <a:solidFill>
                  <a:srgbClr val="404040"/>
                </a:solidFill>
                <a:latin typeface="Corbel"/>
                <a:cs typeface="Corbel"/>
              </a:rPr>
              <a:t>football</a:t>
            </a:r>
            <a:endParaRPr lang="en-US" sz="1200" dirty="0">
              <a:latin typeface="Corbel"/>
              <a:cs typeface="Corbel"/>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152115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a:lnSpc>
                <a:spcPct val="101699"/>
              </a:lnSpc>
              <a:spcBef>
                <a:spcPts val="75"/>
              </a:spcBef>
            </a:pPr>
            <a:r>
              <a:rPr lang="en-US" sz="1200" spc="-15" dirty="0">
                <a:solidFill>
                  <a:srgbClr val="404040"/>
                </a:solidFill>
                <a:latin typeface="Corbel"/>
                <a:cs typeface="Corbel"/>
              </a:rPr>
              <a:t>Travel </a:t>
            </a:r>
            <a:r>
              <a:rPr lang="en-US" sz="1200" dirty="0">
                <a:solidFill>
                  <a:srgbClr val="404040"/>
                </a:solidFill>
                <a:latin typeface="Corbel"/>
                <a:cs typeface="Corbel"/>
              </a:rPr>
              <a:t>for </a:t>
            </a:r>
            <a:r>
              <a:rPr lang="en-US" sz="1200" spc="-5" dirty="0">
                <a:solidFill>
                  <a:srgbClr val="404040"/>
                </a:solidFill>
                <a:latin typeface="Corbel"/>
                <a:cs typeface="Corbel"/>
              </a:rPr>
              <a:t>pleasure has changed </a:t>
            </a:r>
            <a:r>
              <a:rPr lang="en-US" sz="1200" dirty="0">
                <a:solidFill>
                  <a:srgbClr val="404040"/>
                </a:solidFill>
                <a:latin typeface="Corbel"/>
                <a:cs typeface="Corbel"/>
              </a:rPr>
              <a:t>in </a:t>
            </a:r>
            <a:r>
              <a:rPr lang="en-US" sz="1200" spc="-5" dirty="0">
                <a:solidFill>
                  <a:srgbClr val="404040"/>
                </a:solidFill>
                <a:latin typeface="Corbel"/>
                <a:cs typeface="Corbel"/>
              </a:rPr>
              <a:t>recent years </a:t>
            </a:r>
            <a:r>
              <a:rPr lang="en-US" sz="1200" spc="-10" dirty="0">
                <a:solidFill>
                  <a:srgbClr val="404040"/>
                </a:solidFill>
                <a:latin typeface="Corbel"/>
                <a:cs typeface="Corbel"/>
              </a:rPr>
              <a:t>with </a:t>
            </a:r>
            <a:r>
              <a:rPr lang="en-US" sz="1200" spc="-5" dirty="0">
                <a:solidFill>
                  <a:srgbClr val="404040"/>
                </a:solidFill>
                <a:latin typeface="Corbel"/>
                <a:cs typeface="Corbel"/>
              </a:rPr>
              <a:t>people </a:t>
            </a:r>
            <a:r>
              <a:rPr lang="en-US" sz="1200" spc="-10" dirty="0">
                <a:solidFill>
                  <a:srgbClr val="404040"/>
                </a:solidFill>
                <a:latin typeface="Corbel"/>
                <a:cs typeface="Corbel"/>
              </a:rPr>
              <a:t>taking </a:t>
            </a:r>
            <a:r>
              <a:rPr lang="en-US" sz="1200" spc="-5" dirty="0">
                <a:solidFill>
                  <a:srgbClr val="404040"/>
                </a:solidFill>
                <a:latin typeface="Corbel"/>
                <a:cs typeface="Corbel"/>
              </a:rPr>
              <a:t>shorter </a:t>
            </a:r>
            <a:r>
              <a:rPr lang="en-US" sz="1200" spc="-10" dirty="0">
                <a:solidFill>
                  <a:srgbClr val="404040"/>
                </a:solidFill>
                <a:latin typeface="Corbel"/>
                <a:cs typeface="Corbel"/>
              </a:rPr>
              <a:t>vacations </a:t>
            </a:r>
            <a:r>
              <a:rPr lang="en-US" sz="1200" spc="-5" dirty="0">
                <a:solidFill>
                  <a:srgbClr val="404040"/>
                </a:solidFill>
                <a:latin typeface="Corbel"/>
                <a:cs typeface="Corbel"/>
              </a:rPr>
              <a:t>more  often.</a:t>
            </a:r>
            <a:endParaRPr lang="en-US" sz="1200" dirty="0">
              <a:latin typeface="Corbel"/>
              <a:cs typeface="Corbel"/>
            </a:endParaRPr>
          </a:p>
          <a:p>
            <a:pPr>
              <a:lnSpc>
                <a:spcPct val="100000"/>
              </a:lnSpc>
              <a:spcBef>
                <a:spcPts val="50"/>
              </a:spcBef>
            </a:pPr>
            <a:endParaRPr lang="en-US" sz="1250" dirty="0">
              <a:latin typeface="Times New Roman"/>
              <a:cs typeface="Times New Roman"/>
            </a:endParaRPr>
          </a:p>
          <a:p>
            <a:pPr marL="12700">
              <a:lnSpc>
                <a:spcPct val="100000"/>
              </a:lnSpc>
            </a:pPr>
            <a:r>
              <a:rPr lang="en-US" sz="1200" spc="-5" dirty="0">
                <a:solidFill>
                  <a:srgbClr val="404040"/>
                </a:solidFill>
                <a:latin typeface="Corbel"/>
                <a:cs typeface="Corbel"/>
              </a:rPr>
              <a:t>It includes trips </a:t>
            </a:r>
            <a:r>
              <a:rPr lang="en-US" sz="1200" dirty="0">
                <a:solidFill>
                  <a:srgbClr val="404040"/>
                </a:solidFill>
                <a:latin typeface="Corbel"/>
                <a:cs typeface="Corbel"/>
              </a:rPr>
              <a:t>of </a:t>
            </a:r>
            <a:r>
              <a:rPr lang="en-US" sz="1200" spc="-5" dirty="0">
                <a:solidFill>
                  <a:srgbClr val="404040"/>
                </a:solidFill>
                <a:latin typeface="Corbel"/>
                <a:cs typeface="Corbel"/>
              </a:rPr>
              <a:t>varying lengths, </a:t>
            </a:r>
            <a:r>
              <a:rPr lang="en-US" sz="1200" dirty="0">
                <a:solidFill>
                  <a:srgbClr val="404040"/>
                </a:solidFill>
                <a:latin typeface="Corbel"/>
                <a:cs typeface="Corbel"/>
              </a:rPr>
              <a:t>from </a:t>
            </a:r>
            <a:r>
              <a:rPr lang="en-US" sz="1200" spc="-10" dirty="0">
                <a:solidFill>
                  <a:srgbClr val="404040"/>
                </a:solidFill>
                <a:latin typeface="Corbel"/>
                <a:cs typeface="Corbel"/>
              </a:rPr>
              <a:t>short </a:t>
            </a:r>
            <a:r>
              <a:rPr lang="en-US" sz="1200" spc="-5" dirty="0">
                <a:solidFill>
                  <a:srgbClr val="404040"/>
                </a:solidFill>
                <a:latin typeface="Corbel"/>
                <a:cs typeface="Corbel"/>
              </a:rPr>
              <a:t>to</a:t>
            </a:r>
            <a:r>
              <a:rPr lang="en-US" sz="1200" spc="-20" dirty="0">
                <a:solidFill>
                  <a:srgbClr val="404040"/>
                </a:solidFill>
                <a:latin typeface="Corbel"/>
                <a:cs typeface="Corbel"/>
              </a:rPr>
              <a:t> </a:t>
            </a:r>
            <a:r>
              <a:rPr lang="en-US" sz="1200" spc="-5" dirty="0">
                <a:solidFill>
                  <a:srgbClr val="404040"/>
                </a:solidFill>
                <a:latin typeface="Corbel"/>
                <a:cs typeface="Corbel"/>
              </a:rPr>
              <a:t>long.</a:t>
            </a:r>
            <a:endParaRPr lang="en-US" sz="1200" dirty="0">
              <a:latin typeface="Corbel"/>
              <a:cs typeface="Corbel"/>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077334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youtu.be/VGF4ibgcHQ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hyperlink" Target="http://www.traveltex.com/" TargetMode="External"/><Relationship Id="rId2" Type="http://schemas.openxmlformats.org/officeDocument/2006/relationships/hyperlink" Target="http://www.fcclainc.org/" TargetMode="External"/><Relationship Id="rId1" Type="http://schemas.openxmlformats.org/officeDocument/2006/relationships/slideLayout" Target="../slideLayouts/slideLayout3.xml"/><Relationship Id="rId4" Type="http://schemas.openxmlformats.org/officeDocument/2006/relationships/hyperlink" Target="http://youtu.be/VGF4ibgcHQ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477092"/>
            <a:ext cx="7462935" cy="4773333"/>
          </a:xfrm>
        </p:spPr>
        <p:txBody>
          <a:bodyPr>
            <a:normAutofit/>
          </a:bodyPr>
          <a:lstStyle/>
          <a:p>
            <a:r>
              <a:rPr lang="en-US" sz="6000" dirty="0"/>
              <a:t>Adventures in Travel </a:t>
            </a:r>
            <a:br>
              <a:rPr lang="en-US" sz="6000" dirty="0"/>
            </a:br>
            <a:br>
              <a:rPr lang="en-US" sz="6000" dirty="0"/>
            </a:br>
            <a:r>
              <a:rPr lang="en-US" sz="4000" dirty="0"/>
              <a:t>Planning a Texas Vacation</a:t>
            </a:r>
            <a:br>
              <a:rPr lang="en-US" sz="6000" dirty="0"/>
            </a:br>
            <a:endParaRPr lang="en-US" sz="6000"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542E9-CFA0-4E0C-9E33-6CE4F65CCA87}"/>
              </a:ext>
            </a:extLst>
          </p:cNvPr>
          <p:cNvSpPr>
            <a:spLocks noGrp="1"/>
          </p:cNvSpPr>
          <p:nvPr>
            <p:ph type="title"/>
          </p:nvPr>
        </p:nvSpPr>
        <p:spPr/>
        <p:txBody>
          <a:bodyPr/>
          <a:lstStyle/>
          <a:p>
            <a:r>
              <a:rPr lang="en-US" dirty="0"/>
              <a:t>Recreation</a:t>
            </a:r>
          </a:p>
        </p:txBody>
      </p:sp>
      <p:sp>
        <p:nvSpPr>
          <p:cNvPr id="3" name="Content Placeholder 2">
            <a:extLst>
              <a:ext uri="{FF2B5EF4-FFF2-40B4-BE49-F238E27FC236}">
                <a16:creationId xmlns:a16="http://schemas.microsoft.com/office/drawing/2014/main" id="{4444D619-8121-4186-8421-766A8C942A25}"/>
              </a:ext>
            </a:extLst>
          </p:cNvPr>
          <p:cNvSpPr>
            <a:spLocks noGrp="1"/>
          </p:cNvSpPr>
          <p:nvPr>
            <p:ph sz="half" idx="1"/>
          </p:nvPr>
        </p:nvSpPr>
        <p:spPr/>
        <p:txBody>
          <a:bodyPr/>
          <a:lstStyle/>
          <a:p>
            <a:pPr lvl="1"/>
            <a:r>
              <a:rPr lang="en-US" dirty="0"/>
              <a:t>Attractions</a:t>
            </a:r>
          </a:p>
          <a:p>
            <a:pPr lvl="1"/>
            <a:r>
              <a:rPr lang="en-US" dirty="0"/>
              <a:t>Entertainment</a:t>
            </a:r>
          </a:p>
          <a:p>
            <a:pPr lvl="1"/>
            <a:r>
              <a:rPr lang="en-US" dirty="0"/>
              <a:t>Participatory sports</a:t>
            </a:r>
          </a:p>
          <a:p>
            <a:pPr lvl="1"/>
            <a:r>
              <a:rPr lang="en-US" dirty="0"/>
              <a:t>Spectator sports</a:t>
            </a:r>
          </a:p>
          <a:p>
            <a:endParaRPr lang="en-US" dirty="0"/>
          </a:p>
        </p:txBody>
      </p:sp>
      <p:sp>
        <p:nvSpPr>
          <p:cNvPr id="6" name="object 11">
            <a:extLst>
              <a:ext uri="{FF2B5EF4-FFF2-40B4-BE49-F238E27FC236}">
                <a16:creationId xmlns:a16="http://schemas.microsoft.com/office/drawing/2014/main" id="{CD032B60-FCC6-4A85-AF15-B97B54E19534}"/>
              </a:ext>
            </a:extLst>
          </p:cNvPr>
          <p:cNvSpPr/>
          <p:nvPr/>
        </p:nvSpPr>
        <p:spPr>
          <a:xfrm>
            <a:off x="4278912" y="1420419"/>
            <a:ext cx="3005166" cy="4508431"/>
          </a:xfrm>
          <a:prstGeom prst="rect">
            <a:avLst/>
          </a:prstGeom>
          <a:blipFill>
            <a:blip r:embed="rId3" cstate="print"/>
            <a:stretch>
              <a:fillRect/>
            </a:stretch>
          </a:blipFill>
        </p:spPr>
        <p:txBody>
          <a:bodyPr wrap="square" lIns="0" tIns="0" rIns="0" bIns="0" rtlCol="0"/>
          <a:lstStyle/>
          <a:p>
            <a:endParaRPr/>
          </a:p>
        </p:txBody>
      </p:sp>
      <p:sp>
        <p:nvSpPr>
          <p:cNvPr id="7" name="object 12">
            <a:extLst>
              <a:ext uri="{FF2B5EF4-FFF2-40B4-BE49-F238E27FC236}">
                <a16:creationId xmlns:a16="http://schemas.microsoft.com/office/drawing/2014/main" id="{655DC16F-ECAB-49F1-A5E1-6D0CA8AEC749}"/>
              </a:ext>
            </a:extLst>
          </p:cNvPr>
          <p:cNvSpPr/>
          <p:nvPr/>
        </p:nvSpPr>
        <p:spPr>
          <a:xfrm>
            <a:off x="7551951" y="1420420"/>
            <a:ext cx="4030039" cy="2689782"/>
          </a:xfrm>
          <a:prstGeom prst="rect">
            <a:avLst/>
          </a:prstGeom>
          <a:blipFill>
            <a:blip r:embed="rId4" cstate="print"/>
            <a:stretch>
              <a:fillRect/>
            </a:stretch>
          </a:blipFill>
        </p:spPr>
        <p:txBody>
          <a:bodyPr wrap="square" lIns="0" tIns="0" rIns="0" bIns="0" rtlCol="0"/>
          <a:lstStyle/>
          <a:p>
            <a:endParaRPr/>
          </a:p>
        </p:txBody>
      </p:sp>
      <p:sp>
        <p:nvSpPr>
          <p:cNvPr id="8" name="object 9">
            <a:extLst>
              <a:ext uri="{FF2B5EF4-FFF2-40B4-BE49-F238E27FC236}">
                <a16:creationId xmlns:a16="http://schemas.microsoft.com/office/drawing/2014/main" id="{B6B15F54-C8EA-4D34-B198-3F19636C6551}"/>
              </a:ext>
            </a:extLst>
          </p:cNvPr>
          <p:cNvSpPr/>
          <p:nvPr/>
        </p:nvSpPr>
        <p:spPr>
          <a:xfrm>
            <a:off x="7536479" y="4247112"/>
            <a:ext cx="4045512" cy="1681739"/>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17890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895E-7B98-480A-816D-EABE68C2FB62}"/>
              </a:ext>
            </a:extLst>
          </p:cNvPr>
          <p:cNvSpPr>
            <a:spLocks noGrp="1"/>
          </p:cNvSpPr>
          <p:nvPr>
            <p:ph type="title"/>
          </p:nvPr>
        </p:nvSpPr>
        <p:spPr/>
        <p:txBody>
          <a:bodyPr/>
          <a:lstStyle/>
          <a:p>
            <a:br>
              <a:rPr lang="en-US" dirty="0"/>
            </a:br>
            <a:r>
              <a:rPr lang="en-US" dirty="0"/>
              <a:t>Time</a:t>
            </a:r>
          </a:p>
        </p:txBody>
      </p:sp>
      <p:sp>
        <p:nvSpPr>
          <p:cNvPr id="3" name="Content Placeholder 2">
            <a:extLst>
              <a:ext uri="{FF2B5EF4-FFF2-40B4-BE49-F238E27FC236}">
                <a16:creationId xmlns:a16="http://schemas.microsoft.com/office/drawing/2014/main" id="{815D82B5-B776-4702-AEE0-C3AD0C321A28}"/>
              </a:ext>
            </a:extLst>
          </p:cNvPr>
          <p:cNvSpPr>
            <a:spLocks noGrp="1"/>
          </p:cNvSpPr>
          <p:nvPr>
            <p:ph sz="half" idx="1"/>
          </p:nvPr>
        </p:nvSpPr>
        <p:spPr/>
        <p:txBody>
          <a:bodyPr/>
          <a:lstStyle/>
          <a:p>
            <a:r>
              <a:rPr lang="en-US" dirty="0"/>
              <a:t>Number of nights and days on vacation</a:t>
            </a:r>
          </a:p>
          <a:p>
            <a:pPr lvl="1"/>
            <a:r>
              <a:rPr lang="en-US" dirty="0"/>
              <a:t>Holiday weekend</a:t>
            </a:r>
          </a:p>
          <a:p>
            <a:pPr lvl="1"/>
            <a:r>
              <a:rPr lang="en-US" dirty="0"/>
              <a:t>Long weekend</a:t>
            </a:r>
          </a:p>
          <a:p>
            <a:pPr lvl="1"/>
            <a:r>
              <a:rPr lang="en-US" dirty="0"/>
              <a:t>Month</a:t>
            </a:r>
          </a:p>
          <a:p>
            <a:pPr lvl="1"/>
            <a:r>
              <a:rPr lang="en-US" dirty="0"/>
              <a:t>Overnight</a:t>
            </a:r>
          </a:p>
          <a:p>
            <a:pPr lvl="1"/>
            <a:r>
              <a:rPr lang="en-US" dirty="0"/>
              <a:t>Seven day cruise</a:t>
            </a:r>
          </a:p>
          <a:p>
            <a:pPr lvl="1"/>
            <a:r>
              <a:rPr lang="en-US" dirty="0"/>
              <a:t>Two weeks</a:t>
            </a:r>
          </a:p>
          <a:p>
            <a:endParaRPr lang="en-US" dirty="0"/>
          </a:p>
        </p:txBody>
      </p:sp>
      <p:sp>
        <p:nvSpPr>
          <p:cNvPr id="5" name="object 7">
            <a:extLst>
              <a:ext uri="{FF2B5EF4-FFF2-40B4-BE49-F238E27FC236}">
                <a16:creationId xmlns:a16="http://schemas.microsoft.com/office/drawing/2014/main" id="{BA9206C3-A5B3-4357-A9BE-53EE2C7B5BE3}"/>
              </a:ext>
            </a:extLst>
          </p:cNvPr>
          <p:cNvSpPr/>
          <p:nvPr/>
        </p:nvSpPr>
        <p:spPr>
          <a:xfrm>
            <a:off x="7744592" y="2596760"/>
            <a:ext cx="3706744" cy="369488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37065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A8EE0-07EE-46DB-9A23-DE30B28C3A37}"/>
              </a:ext>
            </a:extLst>
          </p:cNvPr>
          <p:cNvSpPr>
            <a:spLocks noGrp="1"/>
          </p:cNvSpPr>
          <p:nvPr>
            <p:ph type="title"/>
          </p:nvPr>
        </p:nvSpPr>
        <p:spPr/>
        <p:txBody>
          <a:bodyPr/>
          <a:lstStyle/>
          <a:p>
            <a:r>
              <a:rPr lang="en-US" dirty="0"/>
              <a:t>Transportation</a:t>
            </a:r>
          </a:p>
        </p:txBody>
      </p:sp>
      <p:sp>
        <p:nvSpPr>
          <p:cNvPr id="3" name="Content Placeholder 2">
            <a:extLst>
              <a:ext uri="{FF2B5EF4-FFF2-40B4-BE49-F238E27FC236}">
                <a16:creationId xmlns:a16="http://schemas.microsoft.com/office/drawing/2014/main" id="{C232FC4B-7891-4678-A2D9-FE1FC23A9B78}"/>
              </a:ext>
            </a:extLst>
          </p:cNvPr>
          <p:cNvSpPr>
            <a:spLocks noGrp="1"/>
          </p:cNvSpPr>
          <p:nvPr>
            <p:ph sz="half" idx="1"/>
          </p:nvPr>
        </p:nvSpPr>
        <p:spPr/>
        <p:txBody>
          <a:bodyPr/>
          <a:lstStyle/>
          <a:p>
            <a:pPr lvl="1"/>
            <a:r>
              <a:rPr lang="en-US" dirty="0"/>
              <a:t>Boat</a:t>
            </a:r>
          </a:p>
          <a:p>
            <a:pPr lvl="1"/>
            <a:r>
              <a:rPr lang="en-US" dirty="0"/>
              <a:t>Bus</a:t>
            </a:r>
          </a:p>
          <a:p>
            <a:pPr lvl="1"/>
            <a:r>
              <a:rPr lang="en-US" dirty="0"/>
              <a:t>Car</a:t>
            </a:r>
          </a:p>
          <a:p>
            <a:pPr lvl="1"/>
            <a:r>
              <a:rPr lang="en-US" dirty="0"/>
              <a:t>Motorcycle</a:t>
            </a:r>
          </a:p>
          <a:p>
            <a:pPr lvl="1"/>
            <a:r>
              <a:rPr lang="en-US" dirty="0"/>
              <a:t>Plane</a:t>
            </a:r>
          </a:p>
          <a:p>
            <a:pPr lvl="1"/>
            <a:r>
              <a:rPr lang="en-US" dirty="0"/>
              <a:t>Recreational vehicle (R.V.)</a:t>
            </a:r>
          </a:p>
          <a:p>
            <a:pPr lvl="1"/>
            <a:r>
              <a:rPr lang="en-US" dirty="0"/>
              <a:t>Train</a:t>
            </a:r>
          </a:p>
          <a:p>
            <a:endParaRPr lang="en-US" dirty="0"/>
          </a:p>
        </p:txBody>
      </p:sp>
      <p:sp>
        <p:nvSpPr>
          <p:cNvPr id="5" name="object 9">
            <a:extLst>
              <a:ext uri="{FF2B5EF4-FFF2-40B4-BE49-F238E27FC236}">
                <a16:creationId xmlns:a16="http://schemas.microsoft.com/office/drawing/2014/main" id="{6AEAB1A8-5FDC-41FE-8122-1F2AD0CAE1FC}"/>
              </a:ext>
            </a:extLst>
          </p:cNvPr>
          <p:cNvSpPr/>
          <p:nvPr/>
        </p:nvSpPr>
        <p:spPr>
          <a:xfrm>
            <a:off x="6963450" y="1283509"/>
            <a:ext cx="3646469" cy="423772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35021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A4552-5312-4E67-89F1-B9DFCC23F43A}"/>
              </a:ext>
            </a:extLst>
          </p:cNvPr>
          <p:cNvSpPr>
            <a:spLocks noGrp="1"/>
          </p:cNvSpPr>
          <p:nvPr>
            <p:ph type="title"/>
          </p:nvPr>
        </p:nvSpPr>
        <p:spPr/>
        <p:txBody>
          <a:bodyPr/>
          <a:lstStyle/>
          <a:p>
            <a:r>
              <a:rPr lang="en-US" dirty="0"/>
              <a:t>Let’s Plan a Texas Vacation!</a:t>
            </a:r>
            <a:br>
              <a:rPr lang="en-US" dirty="0"/>
            </a:br>
            <a:br>
              <a:rPr lang="en-US" dirty="0"/>
            </a:br>
            <a:br>
              <a:rPr lang="en-US" dirty="0"/>
            </a:br>
            <a:r>
              <a:rPr lang="en-US" dirty="0"/>
              <a:t>Let’s Plan a Texas Vacation</a:t>
            </a:r>
          </a:p>
        </p:txBody>
      </p:sp>
      <p:sp>
        <p:nvSpPr>
          <p:cNvPr id="3" name="Content Placeholder 2">
            <a:extLst>
              <a:ext uri="{FF2B5EF4-FFF2-40B4-BE49-F238E27FC236}">
                <a16:creationId xmlns:a16="http://schemas.microsoft.com/office/drawing/2014/main" id="{4B3183B9-CD49-4BEB-A549-AB6C847859E9}"/>
              </a:ext>
            </a:extLst>
          </p:cNvPr>
          <p:cNvSpPr>
            <a:spLocks noGrp="1"/>
          </p:cNvSpPr>
          <p:nvPr>
            <p:ph sz="half" idx="1"/>
          </p:nvPr>
        </p:nvSpPr>
        <p:spPr>
          <a:xfrm>
            <a:off x="740665" y="5262716"/>
            <a:ext cx="10645090" cy="803788"/>
          </a:xfrm>
        </p:spPr>
        <p:txBody>
          <a:bodyPr/>
          <a:lstStyle/>
          <a:p>
            <a:pPr algn="ctr"/>
            <a:r>
              <a:rPr lang="en-US" sz="3600" dirty="0">
                <a:hlinkClick r:id="rId3"/>
              </a:rPr>
              <a:t>Deep in The  Heart of Texas  Song</a:t>
            </a:r>
            <a:endParaRPr lang="en-US" sz="3600" dirty="0"/>
          </a:p>
          <a:p>
            <a:pPr algn="ctr"/>
            <a:endParaRPr lang="en-US" dirty="0"/>
          </a:p>
        </p:txBody>
      </p:sp>
      <p:sp>
        <p:nvSpPr>
          <p:cNvPr id="8" name="object 6">
            <a:extLst>
              <a:ext uri="{FF2B5EF4-FFF2-40B4-BE49-F238E27FC236}">
                <a16:creationId xmlns:a16="http://schemas.microsoft.com/office/drawing/2014/main" id="{3D9BB976-3F22-49A4-89F6-5F3CE0BF4FCD}"/>
              </a:ext>
            </a:extLst>
          </p:cNvPr>
          <p:cNvSpPr/>
          <p:nvPr/>
        </p:nvSpPr>
        <p:spPr>
          <a:xfrm>
            <a:off x="2104412" y="1622322"/>
            <a:ext cx="7983176" cy="3640393"/>
          </a:xfrm>
          <a:prstGeom prst="rect">
            <a:avLst/>
          </a:prstGeom>
          <a:blipFill>
            <a:blip r:embed="rId4" cstate="print"/>
            <a:stretch>
              <a:fillRect t="-17093" b="-16717"/>
            </a:stretch>
          </a:blipFill>
        </p:spPr>
        <p:txBody>
          <a:bodyPr wrap="square" lIns="0" tIns="0" rIns="0" bIns="0" rtlCol="0"/>
          <a:lstStyle/>
          <a:p>
            <a:endParaRPr/>
          </a:p>
        </p:txBody>
      </p:sp>
      <p:sp>
        <p:nvSpPr>
          <p:cNvPr id="9" name="Content Placeholder 3">
            <a:extLst>
              <a:ext uri="{FF2B5EF4-FFF2-40B4-BE49-F238E27FC236}">
                <a16:creationId xmlns:a16="http://schemas.microsoft.com/office/drawing/2014/main" id="{93CF498C-7638-4C8F-97DE-2D3F9E7FE61D}"/>
              </a:ext>
            </a:extLst>
          </p:cNvPr>
          <p:cNvSpPr txBox="1">
            <a:spLocks/>
          </p:cNvSpPr>
          <p:nvPr/>
        </p:nvSpPr>
        <p:spPr>
          <a:xfrm>
            <a:off x="737880" y="5781368"/>
            <a:ext cx="10645090" cy="373369"/>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Click on text above</a:t>
            </a:r>
          </a:p>
        </p:txBody>
      </p:sp>
    </p:spTree>
    <p:extLst>
      <p:ext uri="{BB962C8B-B14F-4D97-AF65-F5344CB8AC3E}">
        <p14:creationId xmlns:p14="http://schemas.microsoft.com/office/powerpoint/2010/main" val="741702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C6226-4B33-4319-89F0-FD09BE20F0B6}"/>
              </a:ext>
            </a:extLst>
          </p:cNvPr>
          <p:cNvSpPr>
            <a:spLocks noGrp="1"/>
          </p:cNvSpPr>
          <p:nvPr>
            <p:ph type="title"/>
          </p:nvPr>
        </p:nvSpPr>
        <p:spPr/>
        <p:txBody>
          <a:bodyPr/>
          <a:lstStyle/>
          <a:p>
            <a:r>
              <a:rPr lang="en-US" dirty="0"/>
              <a:t>Resources and References</a:t>
            </a:r>
          </a:p>
        </p:txBody>
      </p:sp>
      <p:sp>
        <p:nvSpPr>
          <p:cNvPr id="3" name="Content Placeholder 2">
            <a:extLst>
              <a:ext uri="{FF2B5EF4-FFF2-40B4-BE49-F238E27FC236}">
                <a16:creationId xmlns:a16="http://schemas.microsoft.com/office/drawing/2014/main" id="{3B8256A3-4404-420D-9A3F-F710674DD9AF}"/>
              </a:ext>
            </a:extLst>
          </p:cNvPr>
          <p:cNvSpPr>
            <a:spLocks noGrp="1"/>
          </p:cNvSpPr>
          <p:nvPr>
            <p:ph sz="half" idx="1"/>
          </p:nvPr>
        </p:nvSpPr>
        <p:spPr/>
        <p:txBody>
          <a:bodyPr/>
          <a:lstStyle/>
          <a:p>
            <a:r>
              <a:rPr lang="en-US" sz="2000" dirty="0"/>
              <a:t>Images:</a:t>
            </a:r>
          </a:p>
          <a:p>
            <a:pPr lvl="1"/>
            <a:r>
              <a:rPr lang="en-US" sz="2000" dirty="0"/>
              <a:t>Family, Career, and Community Leaders of America (FCCLA). FCCLA Logo with Tagline  </a:t>
            </a:r>
            <a:r>
              <a:rPr lang="en-US" sz="2000" dirty="0">
                <a:hlinkClick r:id="rId2"/>
              </a:rPr>
              <a:t>http://www.fcclainc.org/ </a:t>
            </a:r>
            <a:r>
              <a:rPr lang="en-US" sz="2000" dirty="0"/>
              <a:t>(Slide 6)</a:t>
            </a:r>
          </a:p>
          <a:p>
            <a:pPr lvl="1"/>
            <a:r>
              <a:rPr lang="en-US" sz="2000" dirty="0"/>
              <a:t>Shutterstock™ images. Photos obtained with subscription. (Slides 1,3,4,5,7,8,9,10,11,12,13,15)  </a:t>
            </a:r>
          </a:p>
          <a:p>
            <a:pPr marL="0" lvl="1" indent="0">
              <a:buNone/>
            </a:pPr>
            <a:r>
              <a:rPr lang="en-US" sz="2000" dirty="0"/>
              <a:t>Textbook:</a:t>
            </a:r>
          </a:p>
          <a:p>
            <a:pPr lvl="1"/>
            <a:r>
              <a:rPr lang="en-US" sz="2000" dirty="0"/>
              <a:t>Reynolds, Johnny Sue. (2010) Hospitality Services. Tinley-Park, Illinois: The </a:t>
            </a:r>
            <a:r>
              <a:rPr lang="en-US" sz="2000" dirty="0" err="1"/>
              <a:t>Goodheart</a:t>
            </a:r>
            <a:r>
              <a:rPr lang="en-US" sz="2000" dirty="0"/>
              <a:t>-Willcox Company.</a:t>
            </a:r>
          </a:p>
          <a:p>
            <a:r>
              <a:rPr lang="en-US" sz="2000" dirty="0"/>
              <a:t>Website:</a:t>
            </a:r>
          </a:p>
          <a:p>
            <a:pPr lvl="1"/>
            <a:r>
              <a:rPr lang="en-US" sz="2000" dirty="0"/>
              <a:t>Texas It's Like a Whole Other Country  </a:t>
            </a:r>
            <a:r>
              <a:rPr lang="en-US" sz="2000" dirty="0">
                <a:hlinkClick r:id="rId3"/>
              </a:rPr>
              <a:t>http://www.traveltex.com/</a:t>
            </a:r>
            <a:endParaRPr lang="en-US" sz="2000" dirty="0"/>
          </a:p>
          <a:p>
            <a:r>
              <a:rPr lang="en-US" sz="2000" dirty="0"/>
              <a:t>YouTube™:</a:t>
            </a:r>
          </a:p>
          <a:p>
            <a:pPr lvl="1"/>
            <a:r>
              <a:rPr lang="en-US" sz="2000" dirty="0"/>
              <a:t>Deep In The Heart Of Texas</a:t>
            </a:r>
          </a:p>
          <a:p>
            <a:pPr marL="342900" lvl="2" indent="0">
              <a:buNone/>
            </a:pPr>
            <a:r>
              <a:rPr lang="en-US" sz="2000" dirty="0"/>
              <a:t>Texas Chamber Of Commerce  </a:t>
            </a:r>
            <a:r>
              <a:rPr lang="en-US" sz="2000" dirty="0">
                <a:hlinkClick r:id="rId4"/>
              </a:rPr>
              <a:t>http://youtu.be/VGF4ibgcHQE</a:t>
            </a:r>
            <a:endParaRPr lang="en-US" sz="2000" dirty="0"/>
          </a:p>
          <a:p>
            <a:endParaRPr lang="en-US" dirty="0"/>
          </a:p>
        </p:txBody>
      </p:sp>
    </p:spTree>
    <p:extLst>
      <p:ext uri="{BB962C8B-B14F-4D97-AF65-F5344CB8AC3E}">
        <p14:creationId xmlns:p14="http://schemas.microsoft.com/office/powerpoint/2010/main" val="939045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522A2-CB38-41DA-862E-A163B0B3845A}"/>
              </a:ext>
            </a:extLst>
          </p:cNvPr>
          <p:cNvSpPr>
            <a:spLocks noGrp="1"/>
          </p:cNvSpPr>
          <p:nvPr>
            <p:ph type="title"/>
          </p:nvPr>
        </p:nvSpPr>
        <p:spPr/>
        <p:txBody>
          <a:bodyPr/>
          <a:lstStyle/>
          <a:p>
            <a:r>
              <a:rPr lang="en-US" dirty="0"/>
              <a:t>What is a Vacation?</a:t>
            </a:r>
          </a:p>
        </p:txBody>
      </p:sp>
      <p:sp>
        <p:nvSpPr>
          <p:cNvPr id="4" name="Content Placeholder 3">
            <a:extLst>
              <a:ext uri="{FF2B5EF4-FFF2-40B4-BE49-F238E27FC236}">
                <a16:creationId xmlns:a16="http://schemas.microsoft.com/office/drawing/2014/main" id="{97CEEA48-6D54-409C-8C86-E7DF7BFB44A0}"/>
              </a:ext>
            </a:extLst>
          </p:cNvPr>
          <p:cNvSpPr>
            <a:spLocks noGrp="1"/>
          </p:cNvSpPr>
          <p:nvPr>
            <p:ph sz="half" idx="1"/>
          </p:nvPr>
        </p:nvSpPr>
        <p:spPr/>
        <p:txBody>
          <a:bodyPr/>
          <a:lstStyle/>
          <a:p>
            <a:pPr lvl="1"/>
            <a:r>
              <a:rPr lang="en-US" dirty="0"/>
              <a:t>A period of time during which a person rests and is free from daily obligations, such as work and school</a:t>
            </a:r>
          </a:p>
          <a:p>
            <a:pPr lvl="1"/>
            <a:endParaRPr lang="en-US" dirty="0"/>
          </a:p>
          <a:p>
            <a:endParaRPr lang="en-US" dirty="0"/>
          </a:p>
        </p:txBody>
      </p:sp>
      <p:sp>
        <p:nvSpPr>
          <p:cNvPr id="5" name="object 9">
            <a:extLst>
              <a:ext uri="{FF2B5EF4-FFF2-40B4-BE49-F238E27FC236}">
                <a16:creationId xmlns:a16="http://schemas.microsoft.com/office/drawing/2014/main" id="{5F5E91B7-C5FB-44F9-B514-9224710BA39A}"/>
              </a:ext>
            </a:extLst>
          </p:cNvPr>
          <p:cNvSpPr/>
          <p:nvPr/>
        </p:nvSpPr>
        <p:spPr>
          <a:xfrm>
            <a:off x="6388534" y="1420420"/>
            <a:ext cx="4706075" cy="279761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54782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B5047-608B-4729-9A40-1F371D103277}"/>
              </a:ext>
            </a:extLst>
          </p:cNvPr>
          <p:cNvSpPr>
            <a:spLocks noGrp="1"/>
          </p:cNvSpPr>
          <p:nvPr>
            <p:ph type="title"/>
          </p:nvPr>
        </p:nvSpPr>
        <p:spPr/>
        <p:txBody>
          <a:bodyPr/>
          <a:lstStyle/>
          <a:p>
            <a:r>
              <a:rPr lang="en-US" dirty="0"/>
              <a:t>Travel Decisions</a:t>
            </a:r>
          </a:p>
        </p:txBody>
      </p:sp>
      <p:sp>
        <p:nvSpPr>
          <p:cNvPr id="3" name="Content Placeholder 2">
            <a:extLst>
              <a:ext uri="{FF2B5EF4-FFF2-40B4-BE49-F238E27FC236}">
                <a16:creationId xmlns:a16="http://schemas.microsoft.com/office/drawing/2014/main" id="{A72AC733-924E-4AB4-B518-EE19D2209F04}"/>
              </a:ext>
            </a:extLst>
          </p:cNvPr>
          <p:cNvSpPr>
            <a:spLocks noGrp="1"/>
          </p:cNvSpPr>
          <p:nvPr>
            <p:ph sz="half" idx="1"/>
          </p:nvPr>
        </p:nvSpPr>
        <p:spPr/>
        <p:txBody>
          <a:bodyPr/>
          <a:lstStyle/>
          <a:p>
            <a:pPr lvl="1"/>
            <a:r>
              <a:rPr lang="en-US" dirty="0"/>
              <a:t>Budget</a:t>
            </a:r>
          </a:p>
          <a:p>
            <a:pPr lvl="1"/>
            <a:r>
              <a:rPr lang="en-US" dirty="0"/>
              <a:t>Destination</a:t>
            </a:r>
          </a:p>
          <a:p>
            <a:pPr lvl="1"/>
            <a:r>
              <a:rPr lang="en-US" dirty="0"/>
              <a:t>Lodging</a:t>
            </a:r>
          </a:p>
          <a:p>
            <a:pPr lvl="1"/>
            <a:r>
              <a:rPr lang="en-US" dirty="0"/>
              <a:t>Meals</a:t>
            </a:r>
          </a:p>
          <a:p>
            <a:pPr lvl="1"/>
            <a:r>
              <a:rPr lang="en-US" dirty="0"/>
              <a:t>Recreation</a:t>
            </a:r>
          </a:p>
          <a:p>
            <a:pPr lvl="1"/>
            <a:r>
              <a:rPr lang="en-US" dirty="0"/>
              <a:t>Time</a:t>
            </a:r>
          </a:p>
          <a:p>
            <a:pPr lvl="1"/>
            <a:r>
              <a:rPr lang="en-US" dirty="0"/>
              <a:t>Transportation</a:t>
            </a:r>
          </a:p>
          <a:p>
            <a:pPr lvl="1"/>
            <a:endParaRPr lang="en-US" dirty="0"/>
          </a:p>
          <a:p>
            <a:pPr lvl="1"/>
            <a:endParaRPr lang="en-US" dirty="0"/>
          </a:p>
          <a:p>
            <a:endParaRPr lang="en-US" dirty="0"/>
          </a:p>
        </p:txBody>
      </p:sp>
      <p:sp>
        <p:nvSpPr>
          <p:cNvPr id="6" name="object 10">
            <a:extLst>
              <a:ext uri="{FF2B5EF4-FFF2-40B4-BE49-F238E27FC236}">
                <a16:creationId xmlns:a16="http://schemas.microsoft.com/office/drawing/2014/main" id="{DEB62B36-1305-40D4-A34B-79E12E0BD958}"/>
              </a:ext>
            </a:extLst>
          </p:cNvPr>
          <p:cNvSpPr/>
          <p:nvPr/>
        </p:nvSpPr>
        <p:spPr>
          <a:xfrm>
            <a:off x="6216271" y="1105788"/>
            <a:ext cx="4760826" cy="438061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8686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85F5C-DA40-4890-9AC5-CBAC3E8674BA}"/>
              </a:ext>
            </a:extLst>
          </p:cNvPr>
          <p:cNvSpPr>
            <a:spLocks noGrp="1"/>
          </p:cNvSpPr>
          <p:nvPr>
            <p:ph type="title"/>
          </p:nvPr>
        </p:nvSpPr>
        <p:spPr>
          <a:xfrm>
            <a:off x="740664" y="407209"/>
            <a:ext cx="10059452" cy="876300"/>
          </a:xfrm>
        </p:spPr>
        <p:txBody>
          <a:bodyPr/>
          <a:lstStyle/>
          <a:p>
            <a:r>
              <a:rPr lang="en-US" dirty="0"/>
              <a:t>FCCLA Planning Process</a:t>
            </a:r>
          </a:p>
        </p:txBody>
      </p:sp>
      <p:sp>
        <p:nvSpPr>
          <p:cNvPr id="3" name="Content Placeholder 2">
            <a:extLst>
              <a:ext uri="{FF2B5EF4-FFF2-40B4-BE49-F238E27FC236}">
                <a16:creationId xmlns:a16="http://schemas.microsoft.com/office/drawing/2014/main" id="{452305FE-2C17-4A0D-8C42-C5E2CFA2B2A4}"/>
              </a:ext>
            </a:extLst>
          </p:cNvPr>
          <p:cNvSpPr>
            <a:spLocks noGrp="1"/>
          </p:cNvSpPr>
          <p:nvPr>
            <p:ph sz="half" idx="1"/>
          </p:nvPr>
        </p:nvSpPr>
        <p:spPr/>
        <p:txBody>
          <a:bodyPr/>
          <a:lstStyle/>
          <a:p>
            <a:pPr lvl="1"/>
            <a:r>
              <a:rPr lang="en-US" dirty="0"/>
              <a:t>Identify concerns</a:t>
            </a:r>
          </a:p>
          <a:p>
            <a:pPr lvl="1"/>
            <a:r>
              <a:rPr lang="en-US" dirty="0"/>
              <a:t>Set a goal</a:t>
            </a:r>
          </a:p>
          <a:p>
            <a:pPr lvl="1"/>
            <a:r>
              <a:rPr lang="en-US" dirty="0"/>
              <a:t>Form a plan</a:t>
            </a:r>
          </a:p>
          <a:p>
            <a:pPr lvl="1"/>
            <a:r>
              <a:rPr lang="en-US" dirty="0"/>
              <a:t>Act</a:t>
            </a:r>
          </a:p>
          <a:p>
            <a:pPr lvl="1"/>
            <a:r>
              <a:rPr lang="en-US" dirty="0"/>
              <a:t>Follow up</a:t>
            </a:r>
          </a:p>
          <a:p>
            <a:endParaRPr lang="en-US" dirty="0"/>
          </a:p>
        </p:txBody>
      </p:sp>
      <p:sp>
        <p:nvSpPr>
          <p:cNvPr id="6" name="object 9">
            <a:extLst>
              <a:ext uri="{FF2B5EF4-FFF2-40B4-BE49-F238E27FC236}">
                <a16:creationId xmlns:a16="http://schemas.microsoft.com/office/drawing/2014/main" id="{F7485318-AE26-483E-83FB-30A97D004F2D}"/>
              </a:ext>
            </a:extLst>
          </p:cNvPr>
          <p:cNvSpPr/>
          <p:nvPr/>
        </p:nvSpPr>
        <p:spPr>
          <a:xfrm>
            <a:off x="9401172" y="4029309"/>
            <a:ext cx="2050164" cy="222483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0617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D9E0-4DC0-45D1-ADF2-F71AA9712497}"/>
              </a:ext>
            </a:extLst>
          </p:cNvPr>
          <p:cNvSpPr>
            <a:spLocks noGrp="1"/>
          </p:cNvSpPr>
          <p:nvPr>
            <p:ph type="title"/>
          </p:nvPr>
        </p:nvSpPr>
        <p:spPr/>
        <p:txBody>
          <a:bodyPr/>
          <a:lstStyle/>
          <a:p>
            <a:r>
              <a:rPr lang="en-US" dirty="0"/>
              <a:t>Budget</a:t>
            </a:r>
          </a:p>
        </p:txBody>
      </p:sp>
      <p:sp>
        <p:nvSpPr>
          <p:cNvPr id="3" name="Content Placeholder 2">
            <a:extLst>
              <a:ext uri="{FF2B5EF4-FFF2-40B4-BE49-F238E27FC236}">
                <a16:creationId xmlns:a16="http://schemas.microsoft.com/office/drawing/2014/main" id="{88C0C38D-2B6E-4363-A424-B135ADC048EB}"/>
              </a:ext>
            </a:extLst>
          </p:cNvPr>
          <p:cNvSpPr>
            <a:spLocks noGrp="1"/>
          </p:cNvSpPr>
          <p:nvPr>
            <p:ph sz="half" idx="1"/>
          </p:nvPr>
        </p:nvSpPr>
        <p:spPr/>
        <p:txBody>
          <a:bodyPr/>
          <a:lstStyle/>
          <a:p>
            <a:r>
              <a:rPr lang="en-US" dirty="0"/>
              <a:t>Money to spend on:</a:t>
            </a:r>
          </a:p>
          <a:p>
            <a:pPr lvl="1"/>
            <a:r>
              <a:rPr lang="en-US" dirty="0"/>
              <a:t>Entertainment</a:t>
            </a:r>
          </a:p>
          <a:p>
            <a:pPr lvl="1"/>
            <a:r>
              <a:rPr lang="en-US" dirty="0"/>
              <a:t>Food</a:t>
            </a:r>
          </a:p>
          <a:p>
            <a:pPr lvl="1"/>
            <a:r>
              <a:rPr lang="en-US" dirty="0"/>
              <a:t>Gifts</a:t>
            </a:r>
          </a:p>
          <a:p>
            <a:pPr lvl="1"/>
            <a:r>
              <a:rPr lang="en-US" dirty="0"/>
              <a:t>Lodging</a:t>
            </a:r>
          </a:p>
          <a:p>
            <a:pPr lvl="1"/>
            <a:r>
              <a:rPr lang="en-US" dirty="0"/>
              <a:t>Transportation</a:t>
            </a:r>
          </a:p>
          <a:p>
            <a:endParaRPr lang="en-US" dirty="0"/>
          </a:p>
        </p:txBody>
      </p:sp>
      <p:sp>
        <p:nvSpPr>
          <p:cNvPr id="5" name="object 9">
            <a:extLst>
              <a:ext uri="{FF2B5EF4-FFF2-40B4-BE49-F238E27FC236}">
                <a16:creationId xmlns:a16="http://schemas.microsoft.com/office/drawing/2014/main" id="{C811CBE1-3372-496D-A77A-E50829DD5DAC}"/>
              </a:ext>
            </a:extLst>
          </p:cNvPr>
          <p:cNvSpPr/>
          <p:nvPr/>
        </p:nvSpPr>
        <p:spPr>
          <a:xfrm>
            <a:off x="6477000" y="1420420"/>
            <a:ext cx="5141612" cy="342688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06176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8BC6C-0AD4-4931-9255-D1121062A42B}"/>
              </a:ext>
            </a:extLst>
          </p:cNvPr>
          <p:cNvSpPr>
            <a:spLocks noGrp="1"/>
          </p:cNvSpPr>
          <p:nvPr>
            <p:ph type="title"/>
          </p:nvPr>
        </p:nvSpPr>
        <p:spPr/>
        <p:txBody>
          <a:bodyPr/>
          <a:lstStyle/>
          <a:p>
            <a:r>
              <a:rPr lang="en-US" dirty="0"/>
              <a:t>Destination</a:t>
            </a:r>
          </a:p>
        </p:txBody>
      </p:sp>
      <p:sp>
        <p:nvSpPr>
          <p:cNvPr id="3" name="Content Placeholder 2">
            <a:extLst>
              <a:ext uri="{FF2B5EF4-FFF2-40B4-BE49-F238E27FC236}">
                <a16:creationId xmlns:a16="http://schemas.microsoft.com/office/drawing/2014/main" id="{C1E0378A-7847-434A-BA92-87BA9A80EB79}"/>
              </a:ext>
            </a:extLst>
          </p:cNvPr>
          <p:cNvSpPr>
            <a:spLocks noGrp="1"/>
          </p:cNvSpPr>
          <p:nvPr>
            <p:ph sz="half" idx="1"/>
          </p:nvPr>
        </p:nvSpPr>
        <p:spPr/>
        <p:txBody>
          <a:bodyPr/>
          <a:lstStyle/>
          <a:p>
            <a:pPr lvl="1"/>
            <a:r>
              <a:rPr lang="en-US" dirty="0"/>
              <a:t>Beach</a:t>
            </a:r>
          </a:p>
          <a:p>
            <a:pPr lvl="1"/>
            <a:r>
              <a:rPr lang="en-US" dirty="0"/>
              <a:t>Camping</a:t>
            </a:r>
          </a:p>
          <a:p>
            <a:pPr lvl="1"/>
            <a:r>
              <a:rPr lang="en-US" dirty="0"/>
              <a:t>Festival</a:t>
            </a:r>
          </a:p>
          <a:p>
            <a:pPr lvl="1"/>
            <a:r>
              <a:rPr lang="en-US" dirty="0"/>
              <a:t>Historical sites</a:t>
            </a:r>
          </a:p>
          <a:p>
            <a:pPr lvl="1"/>
            <a:r>
              <a:rPr lang="en-US" dirty="0"/>
              <a:t>Natural wonders</a:t>
            </a:r>
          </a:p>
          <a:p>
            <a:pPr lvl="1"/>
            <a:r>
              <a:rPr lang="en-US" dirty="0"/>
              <a:t>Sporting events</a:t>
            </a:r>
          </a:p>
          <a:p>
            <a:pPr lvl="1"/>
            <a:r>
              <a:rPr lang="en-US" dirty="0"/>
              <a:t>Theme and Amusement parks</a:t>
            </a:r>
          </a:p>
          <a:p>
            <a:pPr lvl="1"/>
            <a:r>
              <a:rPr lang="en-US" dirty="0"/>
              <a:t>Other</a:t>
            </a:r>
          </a:p>
          <a:p>
            <a:endParaRPr lang="en-US" dirty="0"/>
          </a:p>
        </p:txBody>
      </p:sp>
      <p:sp>
        <p:nvSpPr>
          <p:cNvPr id="5" name="object 9">
            <a:extLst>
              <a:ext uri="{FF2B5EF4-FFF2-40B4-BE49-F238E27FC236}">
                <a16:creationId xmlns:a16="http://schemas.microsoft.com/office/drawing/2014/main" id="{85850B8D-4A99-4DB6-9131-B1355D4D778D}"/>
              </a:ext>
            </a:extLst>
          </p:cNvPr>
          <p:cNvSpPr/>
          <p:nvPr/>
        </p:nvSpPr>
        <p:spPr>
          <a:xfrm>
            <a:off x="6487056" y="1420420"/>
            <a:ext cx="5317994" cy="445927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26929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F546-2D5D-499D-9D29-CFF6CA231ED9}"/>
              </a:ext>
            </a:extLst>
          </p:cNvPr>
          <p:cNvSpPr>
            <a:spLocks noGrp="1"/>
          </p:cNvSpPr>
          <p:nvPr>
            <p:ph type="title"/>
          </p:nvPr>
        </p:nvSpPr>
        <p:spPr/>
        <p:txBody>
          <a:bodyPr/>
          <a:lstStyle/>
          <a:p>
            <a:r>
              <a:rPr lang="en-US" dirty="0"/>
              <a:t>Lodging</a:t>
            </a:r>
          </a:p>
        </p:txBody>
      </p:sp>
      <p:sp>
        <p:nvSpPr>
          <p:cNvPr id="3" name="Content Placeholder 2">
            <a:extLst>
              <a:ext uri="{FF2B5EF4-FFF2-40B4-BE49-F238E27FC236}">
                <a16:creationId xmlns:a16="http://schemas.microsoft.com/office/drawing/2014/main" id="{9967943A-E2A0-4A9F-9491-201010D0386D}"/>
              </a:ext>
            </a:extLst>
          </p:cNvPr>
          <p:cNvSpPr>
            <a:spLocks noGrp="1"/>
          </p:cNvSpPr>
          <p:nvPr>
            <p:ph sz="half" idx="1"/>
          </p:nvPr>
        </p:nvSpPr>
        <p:spPr/>
        <p:txBody>
          <a:bodyPr/>
          <a:lstStyle/>
          <a:p>
            <a:pPr lvl="1"/>
            <a:r>
              <a:rPr lang="en-US" dirty="0"/>
              <a:t>Bed and Breakfast</a:t>
            </a:r>
          </a:p>
          <a:p>
            <a:pPr lvl="1"/>
            <a:r>
              <a:rPr lang="en-US" dirty="0"/>
              <a:t>Campgrounds</a:t>
            </a:r>
          </a:p>
          <a:p>
            <a:pPr lvl="1"/>
            <a:r>
              <a:rPr lang="en-US" dirty="0"/>
              <a:t>Hotel</a:t>
            </a:r>
          </a:p>
          <a:p>
            <a:pPr lvl="1"/>
            <a:r>
              <a:rPr lang="en-US" dirty="0"/>
              <a:t>Inn</a:t>
            </a:r>
          </a:p>
          <a:p>
            <a:pPr lvl="1"/>
            <a:r>
              <a:rPr lang="en-US" dirty="0"/>
              <a:t>Motel</a:t>
            </a:r>
          </a:p>
          <a:p>
            <a:pPr lvl="1"/>
            <a:r>
              <a:rPr lang="en-US" dirty="0"/>
              <a:t>Resort</a:t>
            </a:r>
          </a:p>
          <a:p>
            <a:endParaRPr lang="en-US" dirty="0"/>
          </a:p>
        </p:txBody>
      </p:sp>
      <p:sp>
        <p:nvSpPr>
          <p:cNvPr id="5" name="object 9">
            <a:extLst>
              <a:ext uri="{FF2B5EF4-FFF2-40B4-BE49-F238E27FC236}">
                <a16:creationId xmlns:a16="http://schemas.microsoft.com/office/drawing/2014/main" id="{80B29FD9-19E4-49E8-8A6F-4554BCA4EF8A}"/>
              </a:ext>
            </a:extLst>
          </p:cNvPr>
          <p:cNvSpPr/>
          <p:nvPr/>
        </p:nvSpPr>
        <p:spPr>
          <a:xfrm>
            <a:off x="7681074" y="3490881"/>
            <a:ext cx="3770262" cy="2959910"/>
          </a:xfrm>
          <a:prstGeom prst="rect">
            <a:avLst/>
          </a:prstGeom>
          <a:blipFill>
            <a:blip r:embed="rId3" cstate="print"/>
            <a:stretch>
              <a:fillRect/>
            </a:stretch>
          </a:blipFill>
        </p:spPr>
        <p:txBody>
          <a:bodyPr wrap="square" lIns="0" tIns="0" rIns="0" bIns="0" rtlCol="0"/>
          <a:lstStyle/>
          <a:p>
            <a:endParaRPr/>
          </a:p>
        </p:txBody>
      </p:sp>
      <p:sp>
        <p:nvSpPr>
          <p:cNvPr id="6" name="object 10">
            <a:extLst>
              <a:ext uri="{FF2B5EF4-FFF2-40B4-BE49-F238E27FC236}">
                <a16:creationId xmlns:a16="http://schemas.microsoft.com/office/drawing/2014/main" id="{EFBC5EFC-9B44-472D-9491-7CBD7E70664B}"/>
              </a:ext>
            </a:extLst>
          </p:cNvPr>
          <p:cNvSpPr/>
          <p:nvPr/>
        </p:nvSpPr>
        <p:spPr>
          <a:xfrm>
            <a:off x="8118901" y="1283509"/>
            <a:ext cx="3332435" cy="2290770"/>
          </a:xfrm>
          <a:prstGeom prst="rect">
            <a:avLst/>
          </a:prstGeom>
          <a:blipFill>
            <a:blip r:embed="rId4" cstate="print"/>
            <a:stretch>
              <a:fillRect/>
            </a:stretch>
          </a:blipFill>
        </p:spPr>
        <p:txBody>
          <a:bodyPr wrap="square" lIns="0" tIns="0" rIns="0" bIns="0" rtlCol="0"/>
          <a:lstStyle/>
          <a:p>
            <a:endParaRPr/>
          </a:p>
        </p:txBody>
      </p:sp>
      <p:sp>
        <p:nvSpPr>
          <p:cNvPr id="7" name="object 11">
            <a:extLst>
              <a:ext uri="{FF2B5EF4-FFF2-40B4-BE49-F238E27FC236}">
                <a16:creationId xmlns:a16="http://schemas.microsoft.com/office/drawing/2014/main" id="{979023BE-E091-42FB-8FF8-CF52103E804E}"/>
              </a:ext>
            </a:extLst>
          </p:cNvPr>
          <p:cNvSpPr/>
          <p:nvPr/>
        </p:nvSpPr>
        <p:spPr>
          <a:xfrm>
            <a:off x="4510927" y="1181497"/>
            <a:ext cx="3666180" cy="3041263"/>
          </a:xfrm>
          <a:prstGeom prst="rect">
            <a:avLst/>
          </a:prstGeom>
          <a:blipFill>
            <a:blip r:embed="rId5" cstate="print"/>
            <a:stretch>
              <a:fillRect/>
            </a:stretch>
          </a:blipFill>
        </p:spPr>
        <p:txBody>
          <a:bodyPr wrap="square" lIns="0" tIns="0" rIns="0" bIns="0" rtlCol="0"/>
          <a:lstStyle/>
          <a:p>
            <a:endParaRPr/>
          </a:p>
        </p:txBody>
      </p:sp>
      <p:sp>
        <p:nvSpPr>
          <p:cNvPr id="8" name="object 12">
            <a:extLst>
              <a:ext uri="{FF2B5EF4-FFF2-40B4-BE49-F238E27FC236}">
                <a16:creationId xmlns:a16="http://schemas.microsoft.com/office/drawing/2014/main" id="{FBD2E792-990A-4F67-AAFF-22C40DA7CFDE}"/>
              </a:ext>
            </a:extLst>
          </p:cNvPr>
          <p:cNvSpPr/>
          <p:nvPr/>
        </p:nvSpPr>
        <p:spPr>
          <a:xfrm>
            <a:off x="4510927" y="4120747"/>
            <a:ext cx="3332435" cy="2170902"/>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23994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A1E5-54E0-4901-AD03-2B600C29A87F}"/>
              </a:ext>
            </a:extLst>
          </p:cNvPr>
          <p:cNvSpPr>
            <a:spLocks noGrp="1"/>
          </p:cNvSpPr>
          <p:nvPr>
            <p:ph type="title"/>
          </p:nvPr>
        </p:nvSpPr>
        <p:spPr/>
        <p:txBody>
          <a:bodyPr/>
          <a:lstStyle/>
          <a:p>
            <a:r>
              <a:rPr lang="en-US" dirty="0"/>
              <a:t>Meals</a:t>
            </a:r>
          </a:p>
        </p:txBody>
      </p:sp>
      <p:sp>
        <p:nvSpPr>
          <p:cNvPr id="3" name="Content Placeholder 2">
            <a:extLst>
              <a:ext uri="{FF2B5EF4-FFF2-40B4-BE49-F238E27FC236}">
                <a16:creationId xmlns:a16="http://schemas.microsoft.com/office/drawing/2014/main" id="{FE56E3F2-DF21-4177-822C-98DAC3968645}"/>
              </a:ext>
            </a:extLst>
          </p:cNvPr>
          <p:cNvSpPr>
            <a:spLocks noGrp="1"/>
          </p:cNvSpPr>
          <p:nvPr>
            <p:ph sz="half" idx="1"/>
          </p:nvPr>
        </p:nvSpPr>
        <p:spPr/>
        <p:txBody>
          <a:bodyPr/>
          <a:lstStyle/>
          <a:p>
            <a:pPr lvl="1"/>
            <a:r>
              <a:rPr lang="en-US" dirty="0"/>
              <a:t>Cafeterias</a:t>
            </a:r>
          </a:p>
          <a:p>
            <a:pPr lvl="1"/>
            <a:r>
              <a:rPr lang="en-US" dirty="0"/>
              <a:t>Carryout</a:t>
            </a:r>
          </a:p>
          <a:p>
            <a:pPr lvl="1"/>
            <a:r>
              <a:rPr lang="en-US" dirty="0"/>
              <a:t>Full-service restaurants</a:t>
            </a:r>
          </a:p>
          <a:p>
            <a:pPr lvl="1"/>
            <a:r>
              <a:rPr lang="en-US" dirty="0"/>
              <a:t>Quick-service restaurants</a:t>
            </a:r>
          </a:p>
          <a:p>
            <a:pPr lvl="1"/>
            <a:r>
              <a:rPr lang="en-US" dirty="0"/>
              <a:t>Street vendors</a:t>
            </a:r>
          </a:p>
          <a:p>
            <a:endParaRPr lang="en-US" dirty="0"/>
          </a:p>
        </p:txBody>
      </p:sp>
      <p:sp>
        <p:nvSpPr>
          <p:cNvPr id="5" name="object 10">
            <a:extLst>
              <a:ext uri="{FF2B5EF4-FFF2-40B4-BE49-F238E27FC236}">
                <a16:creationId xmlns:a16="http://schemas.microsoft.com/office/drawing/2014/main" id="{5A3DB860-C945-4216-A9D2-896019854F4F}"/>
              </a:ext>
            </a:extLst>
          </p:cNvPr>
          <p:cNvSpPr/>
          <p:nvPr/>
        </p:nvSpPr>
        <p:spPr>
          <a:xfrm>
            <a:off x="5549793" y="1231788"/>
            <a:ext cx="3352758" cy="2224342"/>
          </a:xfrm>
          <a:prstGeom prst="rect">
            <a:avLst/>
          </a:prstGeom>
          <a:blipFill>
            <a:blip r:embed="rId3" cstate="print"/>
            <a:stretch>
              <a:fillRect/>
            </a:stretch>
          </a:blipFill>
        </p:spPr>
        <p:txBody>
          <a:bodyPr wrap="square" lIns="0" tIns="0" rIns="0" bIns="0" rtlCol="0"/>
          <a:lstStyle/>
          <a:p>
            <a:endParaRPr dirty="0"/>
          </a:p>
        </p:txBody>
      </p:sp>
      <p:sp>
        <p:nvSpPr>
          <p:cNvPr id="6" name="object 11">
            <a:extLst>
              <a:ext uri="{FF2B5EF4-FFF2-40B4-BE49-F238E27FC236}">
                <a16:creationId xmlns:a16="http://schemas.microsoft.com/office/drawing/2014/main" id="{F0090752-830C-4047-99F3-6869E73A4EE1}"/>
              </a:ext>
            </a:extLst>
          </p:cNvPr>
          <p:cNvSpPr/>
          <p:nvPr/>
        </p:nvSpPr>
        <p:spPr>
          <a:xfrm>
            <a:off x="8383630" y="2810747"/>
            <a:ext cx="3352758" cy="2237742"/>
          </a:xfrm>
          <a:prstGeom prst="rect">
            <a:avLst/>
          </a:prstGeom>
          <a:blipFill>
            <a:blip r:embed="rId4" cstate="print"/>
            <a:stretch>
              <a:fillRect/>
            </a:stretch>
          </a:blipFill>
        </p:spPr>
        <p:txBody>
          <a:bodyPr wrap="square" lIns="0" tIns="0" rIns="0" bIns="0" rtlCol="0"/>
          <a:lstStyle/>
          <a:p>
            <a:endParaRPr/>
          </a:p>
        </p:txBody>
      </p:sp>
      <p:sp>
        <p:nvSpPr>
          <p:cNvPr id="7" name="object 12">
            <a:extLst>
              <a:ext uri="{FF2B5EF4-FFF2-40B4-BE49-F238E27FC236}">
                <a16:creationId xmlns:a16="http://schemas.microsoft.com/office/drawing/2014/main" id="{1BB8ABB5-CAE1-414F-AADF-BD9686883206}"/>
              </a:ext>
            </a:extLst>
          </p:cNvPr>
          <p:cNvSpPr/>
          <p:nvPr/>
        </p:nvSpPr>
        <p:spPr>
          <a:xfrm>
            <a:off x="5549793" y="4060607"/>
            <a:ext cx="3352758" cy="2231042"/>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0965286"/>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http://schemas.openxmlformats.org/package/2006/metadata/core-properties"/>
    <ds:schemaRef ds:uri="http://www.w3.org/XML/1998/namespace"/>
    <ds:schemaRef ds:uri="http://schemas.microsoft.com/office/infopath/2007/PartnerControls"/>
    <ds:schemaRef ds:uri="http://purl.org/dc/dcmitype/"/>
    <ds:schemaRef ds:uri="http://purl.org/dc/terms/"/>
    <ds:schemaRef ds:uri="http://schemas.microsoft.com/office/2006/documentManagement/types"/>
    <ds:schemaRef ds:uri="http://schemas.microsoft.com/sharepoint/v3"/>
    <ds:schemaRef ds:uri="56ea17bb-c96d-4826-b465-01eec0dd23dd"/>
    <ds:schemaRef ds:uri="05d88611-e516-4d1a-b12e-39107e78b3d0"/>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85</TotalTime>
  <Words>1020</Words>
  <Application>Microsoft Office PowerPoint</Application>
  <PresentationFormat>Widescreen</PresentationFormat>
  <Paragraphs>184</Paragraphs>
  <Slides>14</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.AppleSystemUIFont</vt:lpstr>
      <vt:lpstr>Arial</vt:lpstr>
      <vt:lpstr>Calibri</vt:lpstr>
      <vt:lpstr>Corbel</vt:lpstr>
      <vt:lpstr>Open Sans</vt:lpstr>
      <vt:lpstr>Open Sans SemiBold</vt:lpstr>
      <vt:lpstr>Times New Roman</vt:lpstr>
      <vt:lpstr>2_Office Theme</vt:lpstr>
      <vt:lpstr>3_Office Theme</vt:lpstr>
      <vt:lpstr>Adventures in Travel   Planning a Texas Vacation </vt:lpstr>
      <vt:lpstr>PowerPoint Presentation</vt:lpstr>
      <vt:lpstr>What is a Vacation?</vt:lpstr>
      <vt:lpstr>Travel Decisions</vt:lpstr>
      <vt:lpstr>FCCLA Planning Process</vt:lpstr>
      <vt:lpstr>Budget</vt:lpstr>
      <vt:lpstr>Destination</vt:lpstr>
      <vt:lpstr>Lodging</vt:lpstr>
      <vt:lpstr>Meals</vt:lpstr>
      <vt:lpstr>Recreation</vt:lpstr>
      <vt:lpstr> Time</vt:lpstr>
      <vt:lpstr>Transportation</vt:lpstr>
      <vt:lpstr>Let’s Plan a Texas Vacation!   Let’s Plan a Texas Vacation</vt:lpstr>
      <vt:lpstr>Resources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14</cp:revision>
  <cp:lastPrinted>2017-07-07T16:17:37Z</cp:lastPrinted>
  <dcterms:created xsi:type="dcterms:W3CDTF">2017-07-11T23:58:30Z</dcterms:created>
  <dcterms:modified xsi:type="dcterms:W3CDTF">2018-01-24T00:41:01Z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