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Culinary Arts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culinary arts student</a:t>
            </a:r>
          </a:p>
          <a:p>
            <a:pPr lvl="2"/>
            <a:r>
              <a:rPr lang="en-US" sz="2400" dirty="0"/>
              <a:t>culinary arts instructor</a:t>
            </a:r>
          </a:p>
          <a:p>
            <a:pPr lvl="2"/>
            <a:r>
              <a:rPr lang="en-US" sz="2400" dirty="0"/>
              <a:t>culinary arts/entrepreneur</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chef</a:t>
            </a:r>
          </a:p>
          <a:p>
            <a:pPr lvl="1"/>
            <a:r>
              <a:rPr lang="en-US" dirty="0"/>
              <a:t>A chef-entrepreneur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99</TotalTime>
  <Words>1081</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2018-01-22T14:38:18Z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