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Introduction to Cosmetology</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Cosmetology instructor</a:t>
            </a:r>
          </a:p>
          <a:p>
            <a:pPr lvl="2"/>
            <a:r>
              <a:rPr lang="en-US" sz="2400" dirty="0"/>
              <a:t>Cosmetology student</a:t>
            </a:r>
          </a:p>
          <a:p>
            <a:pPr lvl="2"/>
            <a:r>
              <a:rPr lang="en-US" sz="2400" dirty="0"/>
              <a:t>Salon owner</a:t>
            </a:r>
          </a:p>
          <a:p>
            <a:pPr lvl="2"/>
            <a:r>
              <a:rPr lang="en-US" sz="2400" dirty="0"/>
              <a:t>Nail technician </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cosmetologist</a:t>
            </a:r>
          </a:p>
          <a:p>
            <a:pPr lvl="1"/>
            <a:r>
              <a:rPr lang="en-US" dirty="0"/>
              <a:t>A salon owner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1079</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2018-01-03T20:23:53Z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