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3222" autoAdjust="0"/>
  </p:normalViewPr>
  <p:slideViewPr>
    <p:cSldViewPr snapToGrid="0">
      <p:cViewPr varScale="1">
        <p:scale>
          <a:sx n="56" d="100"/>
          <a:sy n="56" d="100"/>
        </p:scale>
        <p:origin x="1088"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Family and Community Services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 Family and Community Services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inciples-human-servic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txcte.org/resource/programs-study-human-services?binder=206861&amp;delta=1" TargetMode="External"/><Relationship Id="rId4" Type="http://schemas.openxmlformats.org/officeDocument/2006/relationships/hyperlink" Target="http://ritter.tea.state.tx.us/rules/tac/chapter130/ch130j.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Principles of Human Services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BF3B267F-3914-40BC-9395-94D0A5666102}"/>
              </a:ext>
            </a:extLst>
          </p:cNvPr>
          <p:cNvPicPr>
            <a:picLocks noChangeAspect="1"/>
          </p:cNvPicPr>
          <p:nvPr/>
        </p:nvPicPr>
        <p:blipFill>
          <a:blip r:embed="rId3"/>
          <a:stretch>
            <a:fillRect/>
          </a:stretch>
        </p:blipFill>
        <p:spPr>
          <a:xfrm>
            <a:off x="2194560" y="2003908"/>
            <a:ext cx="8058150" cy="4069232"/>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200" dirty="0"/>
              <a:t>Career Cluster: Human Services </a:t>
            </a:r>
          </a:p>
          <a:p>
            <a:pPr lvl="1"/>
            <a:r>
              <a:rPr lang="en-US" sz="2200" dirty="0">
                <a:hlinkClick r:id="rId3"/>
              </a:rPr>
              <a:t>Course Title: Principles of Human Services</a:t>
            </a:r>
            <a:endParaRPr lang="en-US" sz="2200" dirty="0"/>
          </a:p>
          <a:p>
            <a:pPr lvl="1"/>
            <a:r>
              <a:rPr lang="en-US" sz="2200" dirty="0">
                <a:hlinkClick r:id="rId4"/>
              </a:rPr>
              <a:t>Human Services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Human Services</a:t>
            </a:r>
            <a:endParaRPr lang="en-US" sz="2000" dirty="0"/>
          </a:p>
          <a:p>
            <a:pPr lvl="1"/>
            <a:r>
              <a:rPr lang="en-US" sz="2200" dirty="0"/>
              <a:t>Description: </a:t>
            </a:r>
          </a:p>
          <a:p>
            <a:pPr lvl="2"/>
            <a:r>
              <a:rPr lang="en-US" sz="2000" dirty="0"/>
              <a:t>Principles of Human Services is a laboratory course that will enable students to investigate careers in the Human Services Career Cluster, including counseling and mental health, early childhood development, family and community, personal care, and consumer services. Each student is expected to complete the knowledge and skills essential for success in high-skill, high-wage, or high-demand human services careers.</a:t>
            </a:r>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368</TotalTime>
  <Words>869</Words>
  <Application>Microsoft Office PowerPoint</Application>
  <PresentationFormat>Widescreen</PresentationFormat>
  <Paragraphs>72</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Principles of Human Services </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30</cp:revision>
  <cp:lastPrinted>2017-07-07T16:17:37Z</cp:lastPrinted>
  <dcterms:created xsi:type="dcterms:W3CDTF">2017-07-11T23:58:30Z</dcterms:created>
  <dcterms:modified xsi:type="dcterms:W3CDTF">2018-01-23T21:16:53Z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